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 id="2147483756" r:id="rId5"/>
  </p:sldMasterIdLst>
  <p:notesMasterIdLst>
    <p:notesMasterId r:id="rId17"/>
  </p:notesMasterIdLst>
  <p:handoutMasterIdLst>
    <p:handoutMasterId r:id="rId18"/>
  </p:handoutMasterIdLst>
  <p:sldIdLst>
    <p:sldId id="256" r:id="rId6"/>
    <p:sldId id="340" r:id="rId7"/>
    <p:sldId id="350" r:id="rId8"/>
    <p:sldId id="333" r:id="rId9"/>
    <p:sldId id="353" r:id="rId10"/>
    <p:sldId id="335" r:id="rId11"/>
    <p:sldId id="341" r:id="rId12"/>
    <p:sldId id="352" r:id="rId13"/>
    <p:sldId id="336" r:id="rId14"/>
    <p:sldId id="293" r:id="rId15"/>
    <p:sldId id="345" r:id="rId16"/>
  </p:sldIdLst>
  <p:sldSz cx="9144000" cy="6858000" type="screen4x3"/>
  <p:notesSz cx="6950075" cy="9236075"/>
  <p:defaultTextStyle>
    <a:defPPr>
      <a:defRPr lang="en-US"/>
    </a:defPPr>
    <a:lvl1pPr algn="l" rtl="0" fontAlgn="base">
      <a:spcBef>
        <a:spcPct val="0"/>
      </a:spcBef>
      <a:spcAft>
        <a:spcPct val="0"/>
      </a:spcAft>
      <a:defRPr kern="1200">
        <a:solidFill>
          <a:schemeClr val="tx1"/>
        </a:solidFill>
        <a:latin typeface="Gill Sans MT" pitchFamily="34" charset="0"/>
        <a:ea typeface="+mn-ea"/>
        <a:cs typeface="Arial" charset="0"/>
      </a:defRPr>
    </a:lvl1pPr>
    <a:lvl2pPr marL="457200" algn="l" rtl="0" fontAlgn="base">
      <a:spcBef>
        <a:spcPct val="0"/>
      </a:spcBef>
      <a:spcAft>
        <a:spcPct val="0"/>
      </a:spcAft>
      <a:defRPr kern="1200">
        <a:solidFill>
          <a:schemeClr val="tx1"/>
        </a:solidFill>
        <a:latin typeface="Gill Sans MT" pitchFamily="34" charset="0"/>
        <a:ea typeface="+mn-ea"/>
        <a:cs typeface="Arial" charset="0"/>
      </a:defRPr>
    </a:lvl2pPr>
    <a:lvl3pPr marL="914400" algn="l" rtl="0" fontAlgn="base">
      <a:spcBef>
        <a:spcPct val="0"/>
      </a:spcBef>
      <a:spcAft>
        <a:spcPct val="0"/>
      </a:spcAft>
      <a:defRPr kern="1200">
        <a:solidFill>
          <a:schemeClr val="tx1"/>
        </a:solidFill>
        <a:latin typeface="Gill Sans MT" pitchFamily="34" charset="0"/>
        <a:ea typeface="+mn-ea"/>
        <a:cs typeface="Arial" charset="0"/>
      </a:defRPr>
    </a:lvl3pPr>
    <a:lvl4pPr marL="1371600" algn="l" rtl="0" fontAlgn="base">
      <a:spcBef>
        <a:spcPct val="0"/>
      </a:spcBef>
      <a:spcAft>
        <a:spcPct val="0"/>
      </a:spcAft>
      <a:defRPr kern="1200">
        <a:solidFill>
          <a:schemeClr val="tx1"/>
        </a:solidFill>
        <a:latin typeface="Gill Sans MT" pitchFamily="34" charset="0"/>
        <a:ea typeface="+mn-ea"/>
        <a:cs typeface="Arial" charset="0"/>
      </a:defRPr>
    </a:lvl4pPr>
    <a:lvl5pPr marL="1828800" algn="l" rtl="0" fontAlgn="base">
      <a:spcBef>
        <a:spcPct val="0"/>
      </a:spcBef>
      <a:spcAft>
        <a:spcPct val="0"/>
      </a:spcAft>
      <a:defRPr kern="1200">
        <a:solidFill>
          <a:schemeClr val="tx1"/>
        </a:solidFill>
        <a:latin typeface="Gill Sans MT" pitchFamily="34" charset="0"/>
        <a:ea typeface="+mn-ea"/>
        <a:cs typeface="Arial" charset="0"/>
      </a:defRPr>
    </a:lvl5pPr>
    <a:lvl6pPr marL="2286000" algn="l" defTabSz="914400" rtl="0" eaLnBrk="1" latinLnBrk="0" hangingPunct="1">
      <a:defRPr kern="1200">
        <a:solidFill>
          <a:schemeClr val="tx1"/>
        </a:solidFill>
        <a:latin typeface="Gill Sans MT" pitchFamily="34" charset="0"/>
        <a:ea typeface="+mn-ea"/>
        <a:cs typeface="Arial" charset="0"/>
      </a:defRPr>
    </a:lvl6pPr>
    <a:lvl7pPr marL="2743200" algn="l" defTabSz="914400" rtl="0" eaLnBrk="1" latinLnBrk="0" hangingPunct="1">
      <a:defRPr kern="1200">
        <a:solidFill>
          <a:schemeClr val="tx1"/>
        </a:solidFill>
        <a:latin typeface="Gill Sans MT" pitchFamily="34" charset="0"/>
        <a:ea typeface="+mn-ea"/>
        <a:cs typeface="Arial" charset="0"/>
      </a:defRPr>
    </a:lvl7pPr>
    <a:lvl8pPr marL="3200400" algn="l" defTabSz="914400" rtl="0" eaLnBrk="1" latinLnBrk="0" hangingPunct="1">
      <a:defRPr kern="1200">
        <a:solidFill>
          <a:schemeClr val="tx1"/>
        </a:solidFill>
        <a:latin typeface="Gill Sans MT" pitchFamily="34" charset="0"/>
        <a:ea typeface="+mn-ea"/>
        <a:cs typeface="Arial" charset="0"/>
      </a:defRPr>
    </a:lvl8pPr>
    <a:lvl9pPr marL="3657600" algn="l" defTabSz="914400" rtl="0" eaLnBrk="1" latinLnBrk="0" hangingPunct="1">
      <a:defRPr kern="1200">
        <a:solidFill>
          <a:schemeClr val="tx1"/>
        </a:solidFill>
        <a:latin typeface="Gill Sans MT" pitchFamily="34" charset="0"/>
        <a:ea typeface="+mn-ea"/>
        <a:cs typeface="Arial"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6909"/>
    <a:srgbClr val="0066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2" autoAdjust="0"/>
    <p:restoredTop sz="94660"/>
  </p:normalViewPr>
  <p:slideViewPr>
    <p:cSldViewPr>
      <p:cViewPr varScale="1">
        <p:scale>
          <a:sx n="67" d="100"/>
          <a:sy n="67" d="100"/>
        </p:scale>
        <p:origin x="1260" y="4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2.xml"/><Relationship Id="rId15" Type="http://schemas.openxmlformats.org/officeDocument/2006/relationships/slide" Target="slides/slide10.xml"/><Relationship Id="rId10" Type="http://schemas.openxmlformats.org/officeDocument/2006/relationships/slide" Target="slides/slide5.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5"/>
            <a:ext cx="3012329" cy="461963"/>
          </a:xfrm>
          <a:prstGeom prst="rect">
            <a:avLst/>
          </a:prstGeom>
        </p:spPr>
        <p:txBody>
          <a:bodyPr vert="horz" lIns="90611" tIns="45305" rIns="90611" bIns="45305"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sz="quarter" idx="1"/>
          </p:nvPr>
        </p:nvSpPr>
        <p:spPr>
          <a:xfrm>
            <a:off x="3936181" y="5"/>
            <a:ext cx="3012329" cy="461963"/>
          </a:xfrm>
          <a:prstGeom prst="rect">
            <a:avLst/>
          </a:prstGeom>
        </p:spPr>
        <p:txBody>
          <a:bodyPr vert="horz" lIns="90611" tIns="45305" rIns="90611" bIns="45305" rtlCol="0"/>
          <a:lstStyle>
            <a:lvl1pPr algn="r" fontAlgn="auto">
              <a:spcBef>
                <a:spcPts val="0"/>
              </a:spcBef>
              <a:spcAft>
                <a:spcPts val="0"/>
              </a:spcAft>
              <a:defRPr sz="1200" smtClean="0">
                <a:latin typeface="+mn-lt"/>
                <a:cs typeface="+mn-cs"/>
              </a:defRPr>
            </a:lvl1pPr>
          </a:lstStyle>
          <a:p>
            <a:pPr>
              <a:defRPr/>
            </a:pPr>
            <a:endParaRPr lang="en-US" dirty="0"/>
          </a:p>
        </p:txBody>
      </p:sp>
      <p:sp>
        <p:nvSpPr>
          <p:cNvPr id="4" name="Footer Placeholder 3"/>
          <p:cNvSpPr>
            <a:spLocks noGrp="1"/>
          </p:cNvSpPr>
          <p:nvPr>
            <p:ph type="ftr" sz="quarter" idx="2"/>
          </p:nvPr>
        </p:nvSpPr>
        <p:spPr>
          <a:xfrm>
            <a:off x="9" y="8772527"/>
            <a:ext cx="3012329" cy="461963"/>
          </a:xfrm>
          <a:prstGeom prst="rect">
            <a:avLst/>
          </a:prstGeom>
        </p:spPr>
        <p:txBody>
          <a:bodyPr vert="horz" lIns="90611" tIns="45305" rIns="90611" bIns="45305"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5" name="Slide Number Placeholder 4"/>
          <p:cNvSpPr>
            <a:spLocks noGrp="1"/>
          </p:cNvSpPr>
          <p:nvPr>
            <p:ph type="sldNum" sz="quarter" idx="3"/>
          </p:nvPr>
        </p:nvSpPr>
        <p:spPr>
          <a:xfrm>
            <a:off x="3936181" y="8772527"/>
            <a:ext cx="3012329" cy="461963"/>
          </a:xfrm>
          <a:prstGeom prst="rect">
            <a:avLst/>
          </a:prstGeom>
        </p:spPr>
        <p:txBody>
          <a:bodyPr vert="horz" lIns="90611" tIns="45305" rIns="90611" bIns="45305" rtlCol="0" anchor="b"/>
          <a:lstStyle>
            <a:lvl1pPr algn="r" fontAlgn="auto">
              <a:spcBef>
                <a:spcPts val="0"/>
              </a:spcBef>
              <a:spcAft>
                <a:spcPts val="0"/>
              </a:spcAft>
              <a:defRPr sz="1200" smtClean="0">
                <a:latin typeface="+mn-lt"/>
                <a:cs typeface="+mn-cs"/>
              </a:defRPr>
            </a:lvl1pPr>
          </a:lstStyle>
          <a:p>
            <a:pPr>
              <a:defRPr/>
            </a:pPr>
            <a:fld id="{C2111B2F-1FC3-47E1-94E6-6EA0C77E7F09}" type="slidenum">
              <a:rPr lang="en-US"/>
              <a:pPr>
                <a:defRPr/>
              </a:pPr>
              <a:t>‹#›</a:t>
            </a:fld>
            <a:endParaRPr lang="en-US" dirty="0"/>
          </a:p>
        </p:txBody>
      </p:sp>
    </p:spTree>
    <p:extLst>
      <p:ext uri="{BB962C8B-B14F-4D97-AF65-F5344CB8AC3E}">
        <p14:creationId xmlns:p14="http://schemas.microsoft.com/office/powerpoint/2010/main" val="3005486372"/>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9" y="5"/>
            <a:ext cx="3012329" cy="461963"/>
          </a:xfrm>
          <a:prstGeom prst="rect">
            <a:avLst/>
          </a:prstGeom>
        </p:spPr>
        <p:txBody>
          <a:bodyPr vert="horz" lIns="90611" tIns="45305" rIns="90611" bIns="45305" rtlCol="0"/>
          <a:lstStyle>
            <a:lvl1pPr algn="l" fontAlgn="auto">
              <a:spcBef>
                <a:spcPts val="0"/>
              </a:spcBef>
              <a:spcAft>
                <a:spcPts val="0"/>
              </a:spcAft>
              <a:defRPr sz="1200" dirty="0">
                <a:latin typeface="+mn-lt"/>
                <a:cs typeface="+mn-cs"/>
              </a:defRPr>
            </a:lvl1pPr>
          </a:lstStyle>
          <a:p>
            <a:pPr>
              <a:defRPr/>
            </a:pPr>
            <a:endParaRPr lang="en-US" dirty="0"/>
          </a:p>
        </p:txBody>
      </p:sp>
      <p:sp>
        <p:nvSpPr>
          <p:cNvPr id="3" name="Date Placeholder 2"/>
          <p:cNvSpPr>
            <a:spLocks noGrp="1"/>
          </p:cNvSpPr>
          <p:nvPr>
            <p:ph type="dt" idx="1"/>
          </p:nvPr>
        </p:nvSpPr>
        <p:spPr>
          <a:xfrm>
            <a:off x="3936181" y="5"/>
            <a:ext cx="3012329" cy="461963"/>
          </a:xfrm>
          <a:prstGeom prst="rect">
            <a:avLst/>
          </a:prstGeom>
        </p:spPr>
        <p:txBody>
          <a:bodyPr vert="horz" lIns="90611" tIns="45305" rIns="90611" bIns="45305" rtlCol="0"/>
          <a:lstStyle>
            <a:lvl1pPr algn="r" fontAlgn="auto">
              <a:spcBef>
                <a:spcPts val="0"/>
              </a:spcBef>
              <a:spcAft>
                <a:spcPts val="0"/>
              </a:spcAft>
              <a:defRPr sz="1200" smtClean="0">
                <a:latin typeface="+mn-lt"/>
                <a:cs typeface="+mn-cs"/>
              </a:defRPr>
            </a:lvl1pPr>
          </a:lstStyle>
          <a:p>
            <a:pPr>
              <a:defRPr/>
            </a:pPr>
            <a:endParaRPr lang="en-US" dirty="0"/>
          </a:p>
        </p:txBody>
      </p:sp>
      <p:sp>
        <p:nvSpPr>
          <p:cNvPr id="4" name="Slide Image Placeholder 3"/>
          <p:cNvSpPr>
            <a:spLocks noGrp="1" noRot="1" noChangeAspect="1"/>
          </p:cNvSpPr>
          <p:nvPr>
            <p:ph type="sldImg" idx="2"/>
          </p:nvPr>
        </p:nvSpPr>
        <p:spPr>
          <a:xfrm>
            <a:off x="1166813" y="692150"/>
            <a:ext cx="4618037" cy="3463925"/>
          </a:xfrm>
          <a:prstGeom prst="rect">
            <a:avLst/>
          </a:prstGeom>
          <a:noFill/>
          <a:ln w="12700">
            <a:solidFill>
              <a:prstClr val="black"/>
            </a:solidFill>
          </a:ln>
        </p:spPr>
        <p:txBody>
          <a:bodyPr vert="horz" lIns="90611" tIns="45305" rIns="90611" bIns="45305" rtlCol="0" anchor="ctr"/>
          <a:lstStyle/>
          <a:p>
            <a:pPr lvl="0"/>
            <a:endParaRPr lang="en-US" noProof="0" dirty="0"/>
          </a:p>
        </p:txBody>
      </p:sp>
      <p:sp>
        <p:nvSpPr>
          <p:cNvPr id="5" name="Notes Placeholder 4"/>
          <p:cNvSpPr>
            <a:spLocks noGrp="1"/>
          </p:cNvSpPr>
          <p:nvPr>
            <p:ph type="body" sz="quarter" idx="3"/>
          </p:nvPr>
        </p:nvSpPr>
        <p:spPr>
          <a:xfrm>
            <a:off x="695639" y="4387855"/>
            <a:ext cx="5558801" cy="4156075"/>
          </a:xfrm>
          <a:prstGeom prst="rect">
            <a:avLst/>
          </a:prstGeom>
        </p:spPr>
        <p:txBody>
          <a:bodyPr vert="horz" lIns="90611" tIns="45305" rIns="90611" bIns="45305"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9" y="8772527"/>
            <a:ext cx="3012329" cy="461963"/>
          </a:xfrm>
          <a:prstGeom prst="rect">
            <a:avLst/>
          </a:prstGeom>
        </p:spPr>
        <p:txBody>
          <a:bodyPr vert="horz" lIns="90611" tIns="45305" rIns="90611" bIns="45305" rtlCol="0" anchor="b"/>
          <a:lstStyle>
            <a:lvl1pPr algn="l" fontAlgn="auto">
              <a:spcBef>
                <a:spcPts val="0"/>
              </a:spcBef>
              <a:spcAft>
                <a:spcPts val="0"/>
              </a:spcAft>
              <a:defRPr sz="1200" dirty="0">
                <a:latin typeface="+mn-lt"/>
                <a:cs typeface="+mn-cs"/>
              </a:defRPr>
            </a:lvl1pPr>
          </a:lstStyle>
          <a:p>
            <a:pPr>
              <a:defRPr/>
            </a:pPr>
            <a:endParaRPr lang="en-US" dirty="0"/>
          </a:p>
        </p:txBody>
      </p:sp>
      <p:sp>
        <p:nvSpPr>
          <p:cNvPr id="7" name="Slide Number Placeholder 6"/>
          <p:cNvSpPr>
            <a:spLocks noGrp="1"/>
          </p:cNvSpPr>
          <p:nvPr>
            <p:ph type="sldNum" sz="quarter" idx="5"/>
          </p:nvPr>
        </p:nvSpPr>
        <p:spPr>
          <a:xfrm>
            <a:off x="3936181" y="8772527"/>
            <a:ext cx="3012329" cy="461963"/>
          </a:xfrm>
          <a:prstGeom prst="rect">
            <a:avLst/>
          </a:prstGeom>
        </p:spPr>
        <p:txBody>
          <a:bodyPr vert="horz" lIns="90611" tIns="45305" rIns="90611" bIns="45305" rtlCol="0" anchor="b"/>
          <a:lstStyle>
            <a:lvl1pPr algn="r" fontAlgn="auto">
              <a:spcBef>
                <a:spcPts val="0"/>
              </a:spcBef>
              <a:spcAft>
                <a:spcPts val="0"/>
              </a:spcAft>
              <a:defRPr sz="1200" smtClean="0">
                <a:latin typeface="+mn-lt"/>
                <a:cs typeface="+mn-cs"/>
              </a:defRPr>
            </a:lvl1pPr>
          </a:lstStyle>
          <a:p>
            <a:pPr>
              <a:defRPr/>
            </a:pPr>
            <a:fld id="{93A26A2B-BB0D-415A-8884-6E41F74144EE}" type="slidenum">
              <a:rPr lang="en-US"/>
              <a:pPr>
                <a:defRPr/>
              </a:pPr>
              <a:t>‹#›</a:t>
            </a:fld>
            <a:endParaRPr lang="en-US" dirty="0"/>
          </a:p>
        </p:txBody>
      </p:sp>
    </p:spTree>
    <p:extLst>
      <p:ext uri="{BB962C8B-B14F-4D97-AF65-F5344CB8AC3E}">
        <p14:creationId xmlns:p14="http://schemas.microsoft.com/office/powerpoint/2010/main" val="206444891"/>
      </p:ext>
    </p:extLst>
  </p:cSld>
  <p:clrMap bg1="lt1" tx1="dk1" bg2="lt2" tx2="dk2" accent1="accent1" accent2="accent2" accent3="accent3" accent4="accent4" accent5="accent5" accent6="accent6" hlink="hlink" folHlink="folHlink"/>
  <p:hf hdr="0" ftr="0"/>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7782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Gill Sans MT" pitchFamily="34" charset="0"/>
              </a:defRPr>
            </a:lvl1pPr>
            <a:lvl2pPr marL="736212" indent="-283159">
              <a:defRPr>
                <a:solidFill>
                  <a:schemeClr val="tx1"/>
                </a:solidFill>
                <a:latin typeface="Gill Sans MT" pitchFamily="34" charset="0"/>
              </a:defRPr>
            </a:lvl2pPr>
            <a:lvl3pPr marL="1132636" indent="-226526">
              <a:defRPr>
                <a:solidFill>
                  <a:schemeClr val="tx1"/>
                </a:solidFill>
                <a:latin typeface="Gill Sans MT" pitchFamily="34" charset="0"/>
              </a:defRPr>
            </a:lvl3pPr>
            <a:lvl4pPr marL="1585688" indent="-226526">
              <a:defRPr>
                <a:solidFill>
                  <a:schemeClr val="tx1"/>
                </a:solidFill>
                <a:latin typeface="Gill Sans MT" pitchFamily="34" charset="0"/>
              </a:defRPr>
            </a:lvl4pPr>
            <a:lvl5pPr marL="2038743" indent="-226526">
              <a:defRPr>
                <a:solidFill>
                  <a:schemeClr val="tx1"/>
                </a:solidFill>
                <a:latin typeface="Gill Sans MT" pitchFamily="34" charset="0"/>
              </a:defRPr>
            </a:lvl5pPr>
            <a:lvl6pPr marL="2491797" indent="-226526" fontAlgn="base">
              <a:spcBef>
                <a:spcPct val="0"/>
              </a:spcBef>
              <a:spcAft>
                <a:spcPct val="0"/>
              </a:spcAft>
              <a:defRPr>
                <a:solidFill>
                  <a:schemeClr val="tx1"/>
                </a:solidFill>
                <a:latin typeface="Gill Sans MT" pitchFamily="34" charset="0"/>
              </a:defRPr>
            </a:lvl6pPr>
            <a:lvl7pPr marL="2944852" indent="-226526" fontAlgn="base">
              <a:spcBef>
                <a:spcPct val="0"/>
              </a:spcBef>
              <a:spcAft>
                <a:spcPct val="0"/>
              </a:spcAft>
              <a:defRPr>
                <a:solidFill>
                  <a:schemeClr val="tx1"/>
                </a:solidFill>
                <a:latin typeface="Gill Sans MT" pitchFamily="34" charset="0"/>
              </a:defRPr>
            </a:lvl7pPr>
            <a:lvl8pPr marL="3397904" indent="-226526" fontAlgn="base">
              <a:spcBef>
                <a:spcPct val="0"/>
              </a:spcBef>
              <a:spcAft>
                <a:spcPct val="0"/>
              </a:spcAft>
              <a:defRPr>
                <a:solidFill>
                  <a:schemeClr val="tx1"/>
                </a:solidFill>
                <a:latin typeface="Gill Sans MT" pitchFamily="34" charset="0"/>
              </a:defRPr>
            </a:lvl8pPr>
            <a:lvl9pPr marL="3850959" indent="-226526" fontAlgn="base">
              <a:spcBef>
                <a:spcPct val="0"/>
              </a:spcBef>
              <a:spcAft>
                <a:spcPct val="0"/>
              </a:spcAft>
              <a:defRPr>
                <a:solidFill>
                  <a:schemeClr val="tx1"/>
                </a:solidFill>
                <a:latin typeface="Gill Sans MT" pitchFamily="34" charset="0"/>
              </a:defRPr>
            </a:lvl9pPr>
          </a:lstStyle>
          <a:p>
            <a:pPr fontAlgn="base">
              <a:spcBef>
                <a:spcPct val="0"/>
              </a:spcBef>
              <a:spcAft>
                <a:spcPct val="0"/>
              </a:spcAft>
            </a:pPr>
            <a:fld id="{85BC7CA7-A35A-472D-A3E9-D3676F4130D6}" type="slidenum">
              <a:rPr lang="en-US" altLang="en-US">
                <a:latin typeface="Calibri" pitchFamily="34" charset="0"/>
              </a:rPr>
              <a:pPr fontAlgn="base">
                <a:spcBef>
                  <a:spcPct val="0"/>
                </a:spcBef>
                <a:spcAft>
                  <a:spcPct val="0"/>
                </a:spcAft>
              </a:pPr>
              <a:t>1</a:t>
            </a:fld>
            <a:endParaRPr lang="en-US" altLang="en-US" dirty="0">
              <a:latin typeface="Calibri" pitchFamily="34" charset="0"/>
            </a:endParaRPr>
          </a:p>
        </p:txBody>
      </p:sp>
      <p:sp>
        <p:nvSpPr>
          <p:cNvPr id="2" name="Date Placeholder 1"/>
          <p:cNvSpPr>
            <a:spLocks noGrp="1"/>
          </p:cNvSpPr>
          <p:nvPr>
            <p:ph type="dt" idx="10"/>
          </p:nvPr>
        </p:nvSpPr>
        <p:spPr/>
        <p:txBody>
          <a:bodyPr/>
          <a:lstStyle/>
          <a:p>
            <a:pPr>
              <a:defRPr/>
            </a:pPr>
            <a:endParaRPr lang="en-US" dirty="0"/>
          </a:p>
        </p:txBody>
      </p:sp>
    </p:spTree>
    <p:extLst>
      <p:ext uri="{BB962C8B-B14F-4D97-AF65-F5344CB8AC3E}">
        <p14:creationId xmlns:p14="http://schemas.microsoft.com/office/powerpoint/2010/main" val="17556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10</a:t>
            </a:fld>
            <a:endParaRPr lang="en-US" dirty="0"/>
          </a:p>
        </p:txBody>
      </p:sp>
    </p:spTree>
    <p:extLst>
      <p:ext uri="{BB962C8B-B14F-4D97-AF65-F5344CB8AC3E}">
        <p14:creationId xmlns:p14="http://schemas.microsoft.com/office/powerpoint/2010/main" val="20039752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11</a:t>
            </a:fld>
            <a:endParaRPr lang="en-US" dirty="0"/>
          </a:p>
        </p:txBody>
      </p:sp>
    </p:spTree>
    <p:extLst>
      <p:ext uri="{BB962C8B-B14F-4D97-AF65-F5344CB8AC3E}">
        <p14:creationId xmlns:p14="http://schemas.microsoft.com/office/powerpoint/2010/main" val="4110917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2</a:t>
            </a:fld>
            <a:endParaRPr lang="en-US" dirty="0"/>
          </a:p>
        </p:txBody>
      </p:sp>
    </p:spTree>
    <p:extLst>
      <p:ext uri="{BB962C8B-B14F-4D97-AF65-F5344CB8AC3E}">
        <p14:creationId xmlns:p14="http://schemas.microsoft.com/office/powerpoint/2010/main" val="159040039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3</a:t>
            </a:fld>
            <a:endParaRPr lang="en-US" dirty="0"/>
          </a:p>
        </p:txBody>
      </p:sp>
    </p:spTree>
    <p:extLst>
      <p:ext uri="{BB962C8B-B14F-4D97-AF65-F5344CB8AC3E}">
        <p14:creationId xmlns:p14="http://schemas.microsoft.com/office/powerpoint/2010/main" val="27099902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4</a:t>
            </a:fld>
            <a:endParaRPr lang="en-US" dirty="0"/>
          </a:p>
        </p:txBody>
      </p:sp>
    </p:spTree>
    <p:extLst>
      <p:ext uri="{BB962C8B-B14F-4D97-AF65-F5344CB8AC3E}">
        <p14:creationId xmlns:p14="http://schemas.microsoft.com/office/powerpoint/2010/main" val="1677153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5</a:t>
            </a:fld>
            <a:endParaRPr lang="en-US" dirty="0"/>
          </a:p>
        </p:txBody>
      </p:sp>
    </p:spTree>
    <p:extLst>
      <p:ext uri="{BB962C8B-B14F-4D97-AF65-F5344CB8AC3E}">
        <p14:creationId xmlns:p14="http://schemas.microsoft.com/office/powerpoint/2010/main" val="56149206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6</a:t>
            </a:fld>
            <a:endParaRPr lang="en-US" dirty="0"/>
          </a:p>
        </p:txBody>
      </p:sp>
    </p:spTree>
    <p:extLst>
      <p:ext uri="{BB962C8B-B14F-4D97-AF65-F5344CB8AC3E}">
        <p14:creationId xmlns:p14="http://schemas.microsoft.com/office/powerpoint/2010/main" val="520494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7</a:t>
            </a:fld>
            <a:endParaRPr lang="en-US" dirty="0"/>
          </a:p>
        </p:txBody>
      </p:sp>
    </p:spTree>
    <p:extLst>
      <p:ext uri="{BB962C8B-B14F-4D97-AF65-F5344CB8AC3E}">
        <p14:creationId xmlns:p14="http://schemas.microsoft.com/office/powerpoint/2010/main" val="25307325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8</a:t>
            </a:fld>
            <a:endParaRPr lang="en-US" dirty="0"/>
          </a:p>
        </p:txBody>
      </p:sp>
    </p:spTree>
    <p:extLst>
      <p:ext uri="{BB962C8B-B14F-4D97-AF65-F5344CB8AC3E}">
        <p14:creationId xmlns:p14="http://schemas.microsoft.com/office/powerpoint/2010/main" val="145286760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Date Placeholder 3"/>
          <p:cNvSpPr>
            <a:spLocks noGrp="1"/>
          </p:cNvSpPr>
          <p:nvPr>
            <p:ph type="dt" idx="10"/>
          </p:nvPr>
        </p:nvSpPr>
        <p:spPr/>
        <p:txBody>
          <a:bodyPr/>
          <a:lstStyle/>
          <a:p>
            <a:pPr>
              <a:defRPr/>
            </a:pPr>
            <a:endParaRPr lang="en-US" dirty="0"/>
          </a:p>
        </p:txBody>
      </p:sp>
      <p:sp>
        <p:nvSpPr>
          <p:cNvPr id="5" name="Slide Number Placeholder 4"/>
          <p:cNvSpPr>
            <a:spLocks noGrp="1"/>
          </p:cNvSpPr>
          <p:nvPr>
            <p:ph type="sldNum" sz="quarter" idx="11"/>
          </p:nvPr>
        </p:nvSpPr>
        <p:spPr/>
        <p:txBody>
          <a:bodyPr/>
          <a:lstStyle/>
          <a:p>
            <a:pPr>
              <a:defRPr/>
            </a:pPr>
            <a:fld id="{93A26A2B-BB0D-415A-8884-6E41F74144EE}" type="slidenum">
              <a:rPr lang="en-US" smtClean="0"/>
              <a:pPr>
                <a:defRPr/>
              </a:pPr>
              <a:t>9</a:t>
            </a:fld>
            <a:endParaRPr lang="en-US" dirty="0"/>
          </a:p>
        </p:txBody>
      </p:sp>
    </p:spTree>
    <p:extLst>
      <p:ext uri="{BB962C8B-B14F-4D97-AF65-F5344CB8AC3E}">
        <p14:creationId xmlns:p14="http://schemas.microsoft.com/office/powerpoint/2010/main" val="217921923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hemeOverride" Target="../theme/themeOverride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8" descr="templatesend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588"/>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itle 7"/>
          <p:cNvSpPr>
            <a:spLocks noGrp="1"/>
          </p:cNvSpPr>
          <p:nvPr>
            <p:ph type="ctrTitle"/>
          </p:nvPr>
        </p:nvSpPr>
        <p:spPr>
          <a:xfrm>
            <a:off x="1447800" y="2971800"/>
            <a:ext cx="6858000" cy="990600"/>
          </a:xfrm>
        </p:spPr>
        <p:txBody>
          <a:bodyPr anchor="t"/>
          <a:lstStyle>
            <a:lvl1pPr algn="r">
              <a:defRPr sz="3200">
                <a:solidFill>
                  <a:schemeClr val="bg1"/>
                </a:solidFill>
              </a:defRPr>
            </a:lvl1pPr>
          </a:lstStyle>
          <a:p>
            <a:r>
              <a:rPr lang="en-US"/>
              <a:t>Click to edit Master title style</a:t>
            </a:r>
            <a:endParaRPr lang="en-US" dirty="0"/>
          </a:p>
        </p:txBody>
      </p:sp>
      <p:sp>
        <p:nvSpPr>
          <p:cNvPr id="9" name="Subtitle 8"/>
          <p:cNvSpPr>
            <a:spLocks noGrp="1"/>
          </p:cNvSpPr>
          <p:nvPr>
            <p:ph type="subTitle" idx="1"/>
          </p:nvPr>
        </p:nvSpPr>
        <p:spPr>
          <a:xfrm>
            <a:off x="1447800" y="4343400"/>
            <a:ext cx="6858000" cy="533400"/>
          </a:xfrm>
        </p:spPr>
        <p:txBody>
          <a:bodyPr/>
          <a:lstStyle>
            <a:lvl1pPr marL="0" indent="0" algn="r">
              <a:buNone/>
              <a:defRPr sz="2000">
                <a:solidFill>
                  <a:schemeClr val="bg1"/>
                </a:solidFill>
                <a:latin typeface="+mj-lt"/>
                <a:ea typeface="+mj-ea"/>
                <a:cs typeface="+mj-cs"/>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a:t>Click to edit Master subtitle style</a:t>
            </a:r>
            <a:endParaRPr lang="en-US" dirty="0"/>
          </a:p>
        </p:txBody>
      </p:sp>
    </p:spTree>
    <p:extLst>
      <p:ext uri="{BB962C8B-B14F-4D97-AF65-F5344CB8AC3E}">
        <p14:creationId xmlns:p14="http://schemas.microsoft.com/office/powerpoint/2010/main" val="1973129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 preserve="1">
  <p:cSld name="8_Title and Content">
    <p:spTree>
      <p:nvGrpSpPr>
        <p:cNvPr id="1" name=""/>
        <p:cNvGrpSpPr/>
        <p:nvPr/>
      </p:nvGrpSpPr>
      <p:grpSpPr>
        <a:xfrm>
          <a:off x="0" y="0"/>
          <a:ext cx="0" cy="0"/>
          <a:chOff x="0" y="0"/>
          <a:chExt cx="0" cy="0"/>
        </a:xfrm>
      </p:grpSpPr>
      <p:pic>
        <p:nvPicPr>
          <p:cNvPr id="4" name="Picture 7" descr="templates21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152400"/>
            <a:ext cx="5257800" cy="914400"/>
          </a:xfr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91345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9_Title and Content">
    <p:spTree>
      <p:nvGrpSpPr>
        <p:cNvPr id="1" name=""/>
        <p:cNvGrpSpPr/>
        <p:nvPr/>
      </p:nvGrpSpPr>
      <p:grpSpPr>
        <a:xfrm>
          <a:off x="0" y="0"/>
          <a:ext cx="0" cy="0"/>
          <a:chOff x="0" y="0"/>
          <a:chExt cx="0" cy="0"/>
        </a:xfrm>
      </p:grpSpPr>
      <p:pic>
        <p:nvPicPr>
          <p:cNvPr id="4" name="Picture 7" descr="templates21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152400"/>
            <a:ext cx="5257800" cy="914400"/>
          </a:xfr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223348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10_Title and Content">
    <p:spTree>
      <p:nvGrpSpPr>
        <p:cNvPr id="1" name=""/>
        <p:cNvGrpSpPr/>
        <p:nvPr/>
      </p:nvGrpSpPr>
      <p:grpSpPr>
        <a:xfrm>
          <a:off x="0" y="0"/>
          <a:ext cx="0" cy="0"/>
          <a:chOff x="0" y="0"/>
          <a:chExt cx="0" cy="0"/>
        </a:xfrm>
      </p:grpSpPr>
      <p:pic>
        <p:nvPicPr>
          <p:cNvPr id="4" name="Picture 7" descr="templates22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152400"/>
            <a:ext cx="5257800" cy="914400"/>
          </a:xfr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38072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11_Title and Content">
    <p:spTree>
      <p:nvGrpSpPr>
        <p:cNvPr id="1" name=""/>
        <p:cNvGrpSpPr/>
        <p:nvPr/>
      </p:nvGrpSpPr>
      <p:grpSpPr>
        <a:xfrm>
          <a:off x="0" y="0"/>
          <a:ext cx="0" cy="0"/>
          <a:chOff x="0" y="0"/>
          <a:chExt cx="0" cy="0"/>
        </a:xfrm>
      </p:grpSpPr>
      <p:pic>
        <p:nvPicPr>
          <p:cNvPr id="4" name="Picture 7" descr="templates2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152400"/>
            <a:ext cx="5257800" cy="914400"/>
          </a:xfr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449633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2_Title and Content">
    <p:spTree>
      <p:nvGrpSpPr>
        <p:cNvPr id="1" name=""/>
        <p:cNvGrpSpPr/>
        <p:nvPr/>
      </p:nvGrpSpPr>
      <p:grpSpPr>
        <a:xfrm>
          <a:off x="0" y="0"/>
          <a:ext cx="0" cy="0"/>
          <a:chOff x="0" y="0"/>
          <a:chExt cx="0" cy="0"/>
        </a:xfrm>
      </p:grpSpPr>
      <p:pic>
        <p:nvPicPr>
          <p:cNvPr id="4" name="Picture 10" descr="templates2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152400"/>
            <a:ext cx="5257800" cy="914400"/>
          </a:xfr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88760122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13_Title and Content">
    <p:spTree>
      <p:nvGrpSpPr>
        <p:cNvPr id="1" name=""/>
        <p:cNvGrpSpPr/>
        <p:nvPr/>
      </p:nvGrpSpPr>
      <p:grpSpPr>
        <a:xfrm>
          <a:off x="0" y="0"/>
          <a:ext cx="0" cy="0"/>
          <a:chOff x="0" y="0"/>
          <a:chExt cx="0" cy="0"/>
        </a:xfrm>
      </p:grpSpPr>
      <p:pic>
        <p:nvPicPr>
          <p:cNvPr id="4" name="Picture 7" descr="templates2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152400"/>
            <a:ext cx="5257800" cy="914400"/>
          </a:xfr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5306379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14_Title and Content">
    <p:spTree>
      <p:nvGrpSpPr>
        <p:cNvPr id="1" name=""/>
        <p:cNvGrpSpPr/>
        <p:nvPr/>
      </p:nvGrpSpPr>
      <p:grpSpPr>
        <a:xfrm>
          <a:off x="0" y="0"/>
          <a:ext cx="0" cy="0"/>
          <a:chOff x="0" y="0"/>
          <a:chExt cx="0" cy="0"/>
        </a:xfrm>
      </p:grpSpPr>
      <p:pic>
        <p:nvPicPr>
          <p:cNvPr id="4" name="Picture 7" descr="templates2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152400"/>
            <a:ext cx="5257800" cy="914400"/>
          </a:xfr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6105194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15_Title and Content">
    <p:spTree>
      <p:nvGrpSpPr>
        <p:cNvPr id="1" name=""/>
        <p:cNvGrpSpPr/>
        <p:nvPr/>
      </p:nvGrpSpPr>
      <p:grpSpPr>
        <a:xfrm>
          <a:off x="0" y="0"/>
          <a:ext cx="0" cy="0"/>
          <a:chOff x="0" y="0"/>
          <a:chExt cx="0" cy="0"/>
        </a:xfrm>
      </p:grpSpPr>
      <p:pic>
        <p:nvPicPr>
          <p:cNvPr id="4" name="Picture 7" descr="templates23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152400"/>
            <a:ext cx="5257800" cy="914400"/>
          </a:xfr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01846197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16_Title and Content">
    <p:spTree>
      <p:nvGrpSpPr>
        <p:cNvPr id="1" name=""/>
        <p:cNvGrpSpPr/>
        <p:nvPr/>
      </p:nvGrpSpPr>
      <p:grpSpPr>
        <a:xfrm>
          <a:off x="0" y="0"/>
          <a:ext cx="0" cy="0"/>
          <a:chOff x="0" y="0"/>
          <a:chExt cx="0" cy="0"/>
        </a:xfrm>
      </p:grpSpPr>
      <p:pic>
        <p:nvPicPr>
          <p:cNvPr id="4" name="Picture 7" descr="templates23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152400"/>
            <a:ext cx="5257800" cy="914400"/>
          </a:xfr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97955761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17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905000" y="152400"/>
            <a:ext cx="5257800" cy="914400"/>
          </a:xfr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664524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4" name="Picture 15" descr="template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8"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152400"/>
            <a:ext cx="5257800" cy="914400"/>
          </a:xfr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052773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13"/>
          <p:cNvSpPr>
            <a:spLocks noGrp="1"/>
          </p:cNvSpPr>
          <p:nvPr>
            <p:ph type="dt" sz="half" idx="10"/>
          </p:nvPr>
        </p:nvSpPr>
        <p:spPr/>
        <p:txBody>
          <a:bodyPr/>
          <a:lstStyle>
            <a:lvl1pPr>
              <a:defRPr/>
            </a:lvl1pPr>
          </a:lstStyle>
          <a:p>
            <a:pPr>
              <a:defRPr/>
            </a:pPr>
            <a:fld id="{BCF70AB2-285A-40D3-BCAE-4233B1FF4E9C}" type="datetimeFigureOut">
              <a:rPr lang="en-US"/>
              <a:pPr>
                <a:defRPr/>
              </a:pPr>
              <a:t>4/14/2021</a:t>
            </a:fld>
            <a:endParaRPr lang="en-US" dirty="0"/>
          </a:p>
        </p:txBody>
      </p:sp>
      <p:sp>
        <p:nvSpPr>
          <p:cNvPr id="4" name="Footer Placeholder 2"/>
          <p:cNvSpPr>
            <a:spLocks noGrp="1"/>
          </p:cNvSpPr>
          <p:nvPr>
            <p:ph type="ftr" sz="quarter" idx="11"/>
          </p:nvPr>
        </p:nvSpPr>
        <p:spPr/>
        <p:txBody>
          <a:bodyPr/>
          <a:lstStyle>
            <a:lvl1pPr>
              <a:defRPr/>
            </a:lvl1pPr>
          </a:lstStyle>
          <a:p>
            <a:pPr>
              <a:defRPr/>
            </a:pPr>
            <a:endParaRPr lang="en-US" dirty="0"/>
          </a:p>
        </p:txBody>
      </p:sp>
      <p:sp>
        <p:nvSpPr>
          <p:cNvPr id="5" name="Slide Number Placeholder 22"/>
          <p:cNvSpPr>
            <a:spLocks noGrp="1"/>
          </p:cNvSpPr>
          <p:nvPr>
            <p:ph type="sldNum" sz="quarter" idx="12"/>
          </p:nvPr>
        </p:nvSpPr>
        <p:spPr/>
        <p:txBody>
          <a:bodyPr/>
          <a:lstStyle>
            <a:lvl1pPr>
              <a:defRPr/>
            </a:lvl1pPr>
          </a:lstStyle>
          <a:p>
            <a:pPr>
              <a:defRPr/>
            </a:pPr>
            <a:fld id="{30B8E208-3023-4364-A2D7-A23764833FF7}" type="slidenum">
              <a:rPr lang="en-US"/>
              <a:pPr>
                <a:defRPr/>
              </a:pPr>
              <a:t>‹#›</a:t>
            </a:fld>
            <a:endParaRPr lang="en-US" dirty="0"/>
          </a:p>
        </p:txBody>
      </p:sp>
    </p:spTree>
    <p:extLst>
      <p:ext uri="{BB962C8B-B14F-4D97-AF65-F5344CB8AC3E}">
        <p14:creationId xmlns:p14="http://schemas.microsoft.com/office/powerpoint/2010/main" val="3245603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Rectangle 3"/>
          <p:cNvSpPr/>
          <p:nvPr/>
        </p:nvSpPr>
        <p:spPr>
          <a:xfrm>
            <a:off x="914400" y="2819400"/>
            <a:ext cx="7315200" cy="1279525"/>
          </a:xfrm>
          <a:prstGeom prst="rect">
            <a:avLst/>
          </a:prstGeom>
          <a:noFill/>
          <a:ln w="6350" cap="rnd" cmpd="sng" algn="ctr">
            <a:solidFill>
              <a:schemeClr val="accent1"/>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5" name="Rectangle 4"/>
          <p:cNvSpPr/>
          <p:nvPr/>
        </p:nvSpPr>
        <p:spPr>
          <a:xfrm>
            <a:off x="914400" y="2819400"/>
            <a:ext cx="228600" cy="1279525"/>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1219200" y="2971800"/>
            <a:ext cx="6858000" cy="1066800"/>
          </a:xfrm>
        </p:spPr>
        <p:txBody>
          <a:bodyPr anchor="t"/>
          <a:lstStyle>
            <a:lvl1pPr algn="r">
              <a:buNone/>
              <a:defRPr sz="3200" b="0" cap="none" baseline="0"/>
            </a:lvl1pPr>
          </a:lstStyle>
          <a:p>
            <a:r>
              <a:rPr lang="en-US"/>
              <a:t>Click to edit Master title style</a:t>
            </a:r>
          </a:p>
        </p:txBody>
      </p:sp>
      <p:sp>
        <p:nvSpPr>
          <p:cNvPr id="3" name="Text Placeholder 2"/>
          <p:cNvSpPr>
            <a:spLocks noGrp="1"/>
          </p:cNvSpPr>
          <p:nvPr>
            <p:ph type="body" idx="1"/>
          </p:nvPr>
        </p:nvSpPr>
        <p:spPr>
          <a:xfrm>
            <a:off x="1295400" y="4267200"/>
            <a:ext cx="6781800" cy="1143000"/>
          </a:xfrm>
        </p:spPr>
        <p:txBody>
          <a:bodyPr/>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a:t>Click to edit Master text styles</a:t>
            </a:r>
          </a:p>
        </p:txBody>
      </p:sp>
      <p:sp>
        <p:nvSpPr>
          <p:cNvPr id="6" name="Date Placeholder 3"/>
          <p:cNvSpPr>
            <a:spLocks noGrp="1"/>
          </p:cNvSpPr>
          <p:nvPr>
            <p:ph type="dt" sz="half" idx="10"/>
          </p:nvPr>
        </p:nvSpPr>
        <p:spPr>
          <a:xfrm>
            <a:off x="6400800" y="6354763"/>
            <a:ext cx="2286000" cy="366712"/>
          </a:xfrm>
        </p:spPr>
        <p:txBody>
          <a:bodyPr/>
          <a:lstStyle>
            <a:lvl1pPr>
              <a:defRPr/>
            </a:lvl1pPr>
          </a:lstStyle>
          <a:p>
            <a:pPr>
              <a:defRPr/>
            </a:pPr>
            <a:fld id="{BE07C25D-07B5-4B28-9B86-ADD95D67F4DF}" type="datetimeFigureOut">
              <a:rPr lang="en-US"/>
              <a:pPr>
                <a:defRPr/>
              </a:pPr>
              <a:t>4/14/2021</a:t>
            </a:fld>
            <a:endParaRPr lang="en-US" dirty="0"/>
          </a:p>
        </p:txBody>
      </p:sp>
      <p:sp>
        <p:nvSpPr>
          <p:cNvPr id="7" name="Footer Placeholder 4"/>
          <p:cNvSpPr>
            <a:spLocks noGrp="1"/>
          </p:cNvSpPr>
          <p:nvPr>
            <p:ph type="ftr" sz="quarter" idx="11"/>
          </p:nvPr>
        </p:nvSpPr>
        <p:spPr>
          <a:xfrm>
            <a:off x="2898775" y="6354763"/>
            <a:ext cx="3475038" cy="366712"/>
          </a:xfrm>
        </p:spPr>
        <p:txBody>
          <a:bodyPr/>
          <a:lstStyle>
            <a:lvl1pPr>
              <a:defRPr/>
            </a:lvl1pPr>
          </a:lstStyle>
          <a:p>
            <a:pPr>
              <a:defRPr/>
            </a:pPr>
            <a:endParaRPr lang="en-US" dirty="0"/>
          </a:p>
        </p:txBody>
      </p:sp>
      <p:sp>
        <p:nvSpPr>
          <p:cNvPr id="8" name="Slide Number Placeholder 5"/>
          <p:cNvSpPr>
            <a:spLocks noGrp="1"/>
          </p:cNvSpPr>
          <p:nvPr>
            <p:ph type="sldNum" sz="quarter" idx="12"/>
          </p:nvPr>
        </p:nvSpPr>
        <p:spPr>
          <a:xfrm>
            <a:off x="1069975" y="6354763"/>
            <a:ext cx="1520825" cy="366712"/>
          </a:xfrm>
        </p:spPr>
        <p:txBody>
          <a:bodyPr/>
          <a:lstStyle>
            <a:lvl1pPr>
              <a:defRPr/>
            </a:lvl1pPr>
          </a:lstStyle>
          <a:p>
            <a:pPr>
              <a:defRPr/>
            </a:pPr>
            <a:fld id="{63C930C8-AADA-4B1C-80BC-F23E22873E1D}" type="slidenum">
              <a:rPr lang="en-US"/>
              <a:pPr>
                <a:defRPr/>
              </a:pPr>
              <a:t>‹#›</a:t>
            </a:fld>
            <a:endParaRPr lang="en-US" dirty="0"/>
          </a:p>
        </p:txBody>
      </p:sp>
    </p:spTree>
    <p:extLst>
      <p:ext uri="{BB962C8B-B14F-4D97-AF65-F5344CB8AC3E}">
        <p14:creationId xmlns:p14="http://schemas.microsoft.com/office/powerpoint/2010/main" val="1240418611"/>
      </p:ext>
    </p:extLst>
  </p:cSld>
  <p:clrMapOvr>
    <a:overrideClrMapping bg1="dk1" tx1="lt1" bg2="dk2" tx2="lt2" accent1="accent1" accent2="accent2" accent3="accent3" accent4="accent4" accent5="accent5" accent6="accent6" hlink="hlink" folHlink="folHlink"/>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lstStyle/>
          <a:p>
            <a:r>
              <a:rPr lang="en-US"/>
              <a:t>Click to edit Master title style</a:t>
            </a:r>
          </a:p>
        </p:txBody>
      </p:sp>
      <p:sp>
        <p:nvSpPr>
          <p:cNvPr id="9" name="Content Placeholder 8"/>
          <p:cNvSpPr>
            <a:spLocks noGrp="1"/>
          </p:cNvSpPr>
          <p:nvPr>
            <p:ph sz="quarter" idx="1"/>
          </p:nvPr>
        </p:nvSpPr>
        <p:spPr>
          <a:xfrm>
            <a:off x="457200" y="1219200"/>
            <a:ext cx="4041648"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1" name="Content Placeholder 10"/>
          <p:cNvSpPr>
            <a:spLocks noGrp="1"/>
          </p:cNvSpPr>
          <p:nvPr>
            <p:ph sz="quarter" idx="2"/>
          </p:nvPr>
        </p:nvSpPr>
        <p:spPr>
          <a:xfrm>
            <a:off x="4632198" y="1216152"/>
            <a:ext cx="4041648" cy="4937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13"/>
          <p:cNvSpPr>
            <a:spLocks noGrp="1"/>
          </p:cNvSpPr>
          <p:nvPr>
            <p:ph type="dt" sz="half" idx="10"/>
          </p:nvPr>
        </p:nvSpPr>
        <p:spPr/>
        <p:txBody>
          <a:bodyPr/>
          <a:lstStyle>
            <a:lvl1pPr>
              <a:defRPr/>
            </a:lvl1pPr>
          </a:lstStyle>
          <a:p>
            <a:pPr>
              <a:defRPr/>
            </a:pPr>
            <a:fld id="{AE79DA15-019B-4527-8553-58D754872C16}" type="datetimeFigureOut">
              <a:rPr lang="en-US"/>
              <a:pPr>
                <a:defRPr/>
              </a:pPr>
              <a:t>4/14/2021</a:t>
            </a:fld>
            <a:endParaRPr lang="en-US" dirty="0"/>
          </a:p>
        </p:txBody>
      </p:sp>
      <p:sp>
        <p:nvSpPr>
          <p:cNvPr id="6" name="Footer Placeholder 2"/>
          <p:cNvSpPr>
            <a:spLocks noGrp="1"/>
          </p:cNvSpPr>
          <p:nvPr>
            <p:ph type="ftr" sz="quarter" idx="11"/>
          </p:nvPr>
        </p:nvSpPr>
        <p:spPr/>
        <p:txBody>
          <a:bodyPr/>
          <a:lstStyle>
            <a:lvl1pPr>
              <a:defRPr/>
            </a:lvl1pPr>
          </a:lstStyle>
          <a:p>
            <a:pPr>
              <a:defRPr/>
            </a:pPr>
            <a:endParaRPr lang="en-US" dirty="0"/>
          </a:p>
        </p:txBody>
      </p:sp>
      <p:sp>
        <p:nvSpPr>
          <p:cNvPr id="7" name="Slide Number Placeholder 22"/>
          <p:cNvSpPr>
            <a:spLocks noGrp="1"/>
          </p:cNvSpPr>
          <p:nvPr>
            <p:ph type="sldNum" sz="quarter" idx="12"/>
          </p:nvPr>
        </p:nvSpPr>
        <p:spPr/>
        <p:txBody>
          <a:bodyPr/>
          <a:lstStyle>
            <a:lvl1pPr>
              <a:defRPr/>
            </a:lvl1pPr>
          </a:lstStyle>
          <a:p>
            <a:pPr>
              <a:defRPr/>
            </a:pPr>
            <a:fld id="{F4565A0D-18F5-44F7-B642-FC5D31D77039}" type="slidenum">
              <a:rPr lang="en-US"/>
              <a:pPr>
                <a:defRPr/>
              </a:pPr>
              <a:t>‹#›</a:t>
            </a:fld>
            <a:endParaRPr lang="en-US" dirty="0"/>
          </a:p>
        </p:txBody>
      </p:sp>
    </p:spTree>
    <p:extLst>
      <p:ext uri="{BB962C8B-B14F-4D97-AF65-F5344CB8AC3E}">
        <p14:creationId xmlns:p14="http://schemas.microsoft.com/office/powerpoint/2010/main" val="42854100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chor="ctr"/>
          <a:lstStyle>
            <a:lvl1pPr>
              <a:defRPr/>
            </a:lvl1pPr>
          </a:lstStyle>
          <a:p>
            <a:r>
              <a:rPr lang="en-US"/>
              <a:t>Click to edit Master title style</a:t>
            </a:r>
          </a:p>
        </p:txBody>
      </p:sp>
      <p:sp>
        <p:nvSpPr>
          <p:cNvPr id="3" name="Text Placeholder 2"/>
          <p:cNvSpPr>
            <a:spLocks noGrp="1"/>
          </p:cNvSpPr>
          <p:nvPr>
            <p:ph type="body" idx="1"/>
          </p:nvPr>
        </p:nvSpPr>
        <p:spPr>
          <a:xfrm>
            <a:off x="457200" y="1285875"/>
            <a:ext cx="4040188" cy="685800"/>
          </a:xfrm>
          <a:noFill/>
          <a:ln>
            <a:noFill/>
          </a:ln>
        </p:spPr>
        <p:txBody>
          <a:bodyPr anchor="b">
            <a:noAutofit/>
          </a:bodyPr>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4" name="Text Placeholder 3"/>
          <p:cNvSpPr>
            <a:spLocks noGrp="1"/>
          </p:cNvSpPr>
          <p:nvPr>
            <p:ph type="body" sz="half" idx="3"/>
          </p:nvPr>
        </p:nvSpPr>
        <p:spPr>
          <a:xfrm>
            <a:off x="4648200" y="1295400"/>
            <a:ext cx="4041775" cy="685800"/>
          </a:xfrm>
          <a:noFill/>
          <a:ln>
            <a:noFill/>
          </a:ln>
        </p:spPr>
        <p:txBody>
          <a:bodyPr anchor="b"/>
          <a:lstStyle>
            <a:lvl1pPr marL="0" indent="0">
              <a:buNone/>
              <a:defRPr sz="2400" b="1">
                <a:solidFill>
                  <a:schemeClr val="accent2"/>
                </a:solidFill>
              </a:defRPr>
            </a:lvl1pPr>
            <a:lvl2pPr>
              <a:buNone/>
              <a:defRPr sz="2000" b="1"/>
            </a:lvl2pPr>
            <a:lvl3pPr>
              <a:buNone/>
              <a:defRPr sz="1800" b="1"/>
            </a:lvl3pPr>
            <a:lvl4pPr>
              <a:buNone/>
              <a:defRPr sz="1600" b="1"/>
            </a:lvl4pPr>
            <a:lvl5pPr>
              <a:buNone/>
              <a:defRPr sz="1600" b="1"/>
            </a:lvl5pPr>
          </a:lstStyle>
          <a:p>
            <a:pPr lvl="0"/>
            <a:r>
              <a:rPr lang="en-US"/>
              <a:t>Click to edit Master text styles</a:t>
            </a:r>
          </a:p>
        </p:txBody>
      </p:sp>
      <p:sp>
        <p:nvSpPr>
          <p:cNvPr id="11" name="Content Placeholder 10"/>
          <p:cNvSpPr>
            <a:spLocks noGrp="1"/>
          </p:cNvSpPr>
          <p:nvPr>
            <p:ph sz="quarter" idx="2"/>
          </p:nvPr>
        </p:nvSpPr>
        <p:spPr>
          <a:xfrm>
            <a:off x="457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2"/>
          <p:cNvSpPr>
            <a:spLocks noGrp="1"/>
          </p:cNvSpPr>
          <p:nvPr>
            <p:ph sz="quarter" idx="4"/>
          </p:nvPr>
        </p:nvSpPr>
        <p:spPr>
          <a:xfrm>
            <a:off x="4648200" y="2133600"/>
            <a:ext cx="4038600" cy="4038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13"/>
          <p:cNvSpPr>
            <a:spLocks noGrp="1"/>
          </p:cNvSpPr>
          <p:nvPr>
            <p:ph type="dt" sz="half" idx="10"/>
          </p:nvPr>
        </p:nvSpPr>
        <p:spPr/>
        <p:txBody>
          <a:bodyPr/>
          <a:lstStyle>
            <a:lvl1pPr>
              <a:defRPr/>
            </a:lvl1pPr>
          </a:lstStyle>
          <a:p>
            <a:pPr>
              <a:defRPr/>
            </a:pPr>
            <a:fld id="{6F1DF904-B451-4CC8-B15B-F116A2B4A140}" type="datetimeFigureOut">
              <a:rPr lang="en-US"/>
              <a:pPr>
                <a:defRPr/>
              </a:pPr>
              <a:t>4/14/2021</a:t>
            </a:fld>
            <a:endParaRPr lang="en-US" dirty="0"/>
          </a:p>
        </p:txBody>
      </p:sp>
      <p:sp>
        <p:nvSpPr>
          <p:cNvPr id="8" name="Footer Placeholder 2"/>
          <p:cNvSpPr>
            <a:spLocks noGrp="1"/>
          </p:cNvSpPr>
          <p:nvPr>
            <p:ph type="ftr" sz="quarter" idx="11"/>
          </p:nvPr>
        </p:nvSpPr>
        <p:spPr/>
        <p:txBody>
          <a:bodyPr/>
          <a:lstStyle>
            <a:lvl1pPr>
              <a:defRPr/>
            </a:lvl1pPr>
          </a:lstStyle>
          <a:p>
            <a:pPr>
              <a:defRPr/>
            </a:pPr>
            <a:endParaRPr lang="en-US" dirty="0"/>
          </a:p>
        </p:txBody>
      </p:sp>
      <p:sp>
        <p:nvSpPr>
          <p:cNvPr id="9" name="Slide Number Placeholder 22"/>
          <p:cNvSpPr>
            <a:spLocks noGrp="1"/>
          </p:cNvSpPr>
          <p:nvPr>
            <p:ph type="sldNum" sz="quarter" idx="12"/>
          </p:nvPr>
        </p:nvSpPr>
        <p:spPr/>
        <p:txBody>
          <a:bodyPr/>
          <a:lstStyle>
            <a:lvl1pPr>
              <a:defRPr/>
            </a:lvl1pPr>
          </a:lstStyle>
          <a:p>
            <a:pPr>
              <a:defRPr/>
            </a:pPr>
            <a:fld id="{B49C5945-0EFE-4CEC-B3A5-9DD5963C0837}" type="slidenum">
              <a:rPr lang="en-US"/>
              <a:pPr>
                <a:defRPr/>
              </a:pPr>
              <a:t>‹#›</a:t>
            </a:fld>
            <a:endParaRPr lang="en-US" dirty="0"/>
          </a:p>
        </p:txBody>
      </p:sp>
    </p:spTree>
    <p:extLst>
      <p:ext uri="{BB962C8B-B14F-4D97-AF65-F5344CB8AC3E}">
        <p14:creationId xmlns:p14="http://schemas.microsoft.com/office/powerpoint/2010/main" val="175589843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pic>
        <p:nvPicPr>
          <p:cNvPr id="3" name="Picture 5" descr="templatesends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304800" y="3276600"/>
            <a:ext cx="8458200" cy="914400"/>
          </a:xfrm>
        </p:spPr>
        <p:txBody>
          <a:bodyPr/>
          <a:lstStyle>
            <a:lvl1pPr algn="ctr">
              <a:defRPr>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3651917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3" name="Isosceles Triangle 2"/>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4" name="Date Placeholder 1"/>
          <p:cNvSpPr>
            <a:spLocks noGrp="1"/>
          </p:cNvSpPr>
          <p:nvPr>
            <p:ph type="dt" sz="half" idx="10"/>
          </p:nvPr>
        </p:nvSpPr>
        <p:spPr/>
        <p:txBody>
          <a:bodyPr/>
          <a:lstStyle>
            <a:lvl1pPr>
              <a:defRPr/>
            </a:lvl1pPr>
          </a:lstStyle>
          <a:p>
            <a:pPr>
              <a:defRPr/>
            </a:pPr>
            <a:fld id="{B81AE468-516E-4DF1-85AA-6532B5C77C7F}" type="datetimeFigureOut">
              <a:rPr lang="en-US"/>
              <a:pPr>
                <a:defRPr/>
              </a:pPr>
              <a:t>4/14/2021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3"/>
          <p:cNvSpPr>
            <a:spLocks noGrp="1"/>
          </p:cNvSpPr>
          <p:nvPr>
            <p:ph type="sldNum" sz="quarter" idx="12"/>
          </p:nvPr>
        </p:nvSpPr>
        <p:spPr/>
        <p:txBody>
          <a:bodyPr/>
          <a:lstStyle>
            <a:lvl1pPr>
              <a:defRPr/>
            </a:lvl1pPr>
          </a:lstStyle>
          <a:p>
            <a:pPr>
              <a:defRPr/>
            </a:pPr>
            <a:fld id="{D3B45394-A43F-4A5E-A8F7-36788769AC32}" type="slidenum">
              <a:rPr lang="en-US"/>
              <a:pPr>
                <a:defRPr/>
              </a:pPr>
              <a:t>‹#›</a:t>
            </a:fld>
            <a:endParaRPr lang="en-US" dirty="0"/>
          </a:p>
        </p:txBody>
      </p:sp>
    </p:spTree>
    <p:extLst>
      <p:ext uri="{BB962C8B-B14F-4D97-AF65-F5344CB8AC3E}">
        <p14:creationId xmlns:p14="http://schemas.microsoft.com/office/powerpoint/2010/main" val="20700290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Straight Connector 11"/>
          <p:cNvSpPr>
            <a:spLocks noChangeShapeType="1"/>
          </p:cNvSpPr>
          <p:nvPr/>
        </p:nvSpPr>
        <p:spPr bwMode="auto">
          <a:xfrm rot="5400000">
            <a:off x="3160712" y="3324226"/>
            <a:ext cx="603567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7" name="Isosceles Triangle 6"/>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6324600" y="304800"/>
            <a:ext cx="2514600" cy="838200"/>
          </a:xfrm>
        </p:spPr>
        <p:txBody>
          <a:bodyPr>
            <a:noAutofit/>
          </a:bodyPr>
          <a:lstStyle>
            <a:lvl1pPr algn="l">
              <a:buNone/>
              <a:defRPr sz="2000" b="1">
                <a:solidFill>
                  <a:schemeClr val="tx2"/>
                </a:solidFill>
                <a:latin typeface="+mn-lt"/>
                <a:ea typeface="+mn-ea"/>
                <a:cs typeface="+mn-cs"/>
              </a:defRPr>
            </a:lvl1pPr>
          </a:lstStyle>
          <a:p>
            <a:r>
              <a:rPr lang="en-US"/>
              <a:t>Click to edit Master title style</a:t>
            </a:r>
          </a:p>
        </p:txBody>
      </p:sp>
      <p:sp>
        <p:nvSpPr>
          <p:cNvPr id="3" name="Text Placeholder 2"/>
          <p:cNvSpPr>
            <a:spLocks noGrp="1"/>
          </p:cNvSpPr>
          <p:nvPr>
            <p:ph type="body" idx="2"/>
          </p:nvPr>
        </p:nvSpPr>
        <p:spPr>
          <a:xfrm>
            <a:off x="6324600" y="1219200"/>
            <a:ext cx="2514600" cy="4843463"/>
          </a:xfrm>
        </p:spPr>
        <p:txBody>
          <a:bodyPr/>
          <a:lstStyle>
            <a:lvl1pPr marL="0" indent="0">
              <a:lnSpc>
                <a:spcPts val="2200"/>
              </a:lnSpc>
              <a:spcAft>
                <a:spcPts val="1000"/>
              </a:spcAft>
              <a:buNone/>
              <a:defRPr sz="1600">
                <a:solidFill>
                  <a:schemeClr val="tx2"/>
                </a:solidFill>
              </a:defRPr>
            </a:lvl1pPr>
            <a:lvl2pPr>
              <a:buNone/>
              <a:defRPr sz="1200"/>
            </a:lvl2pPr>
            <a:lvl3pPr>
              <a:buNone/>
              <a:defRPr sz="1000"/>
            </a:lvl3pPr>
            <a:lvl4pPr>
              <a:buNone/>
              <a:defRPr sz="900"/>
            </a:lvl4pPr>
            <a:lvl5pPr>
              <a:buNone/>
              <a:defRPr sz="900"/>
            </a:lvl5pPr>
          </a:lstStyle>
          <a:p>
            <a:pPr lvl="0"/>
            <a:r>
              <a:rPr lang="en-US"/>
              <a:t>Click to edit Master text styles</a:t>
            </a:r>
          </a:p>
        </p:txBody>
      </p:sp>
      <p:sp>
        <p:nvSpPr>
          <p:cNvPr id="12" name="Content Placeholder 11"/>
          <p:cNvSpPr>
            <a:spLocks noGrp="1"/>
          </p:cNvSpPr>
          <p:nvPr>
            <p:ph sz="quarter" idx="1"/>
          </p:nvPr>
        </p:nvSpPr>
        <p:spPr>
          <a:xfrm>
            <a:off x="304800" y="304800"/>
            <a:ext cx="5715000" cy="5715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Date Placeholder 4"/>
          <p:cNvSpPr>
            <a:spLocks noGrp="1"/>
          </p:cNvSpPr>
          <p:nvPr>
            <p:ph type="dt" sz="half" idx="10"/>
          </p:nvPr>
        </p:nvSpPr>
        <p:spPr/>
        <p:txBody>
          <a:bodyPr/>
          <a:lstStyle>
            <a:lvl1pPr>
              <a:defRPr/>
            </a:lvl1pPr>
          </a:lstStyle>
          <a:p>
            <a:pPr>
              <a:defRPr/>
            </a:pPr>
            <a:fld id="{D1366D34-9F39-4DAB-A5BB-29184B277E55}" type="datetimeFigureOut">
              <a:rPr lang="en-US"/>
              <a:pPr>
                <a:defRPr/>
              </a:pPr>
              <a:t>4/14/2021</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48184DEB-A932-4331-8440-FF14F104A0FF}" type="slidenum">
              <a:rPr lang="en-US"/>
              <a:pPr>
                <a:defRPr/>
              </a:pPr>
              <a:t>‹#›</a:t>
            </a:fld>
            <a:endParaRPr lang="en-US" dirty="0"/>
          </a:p>
        </p:txBody>
      </p:sp>
    </p:spTree>
    <p:extLst>
      <p:ext uri="{BB962C8B-B14F-4D97-AF65-F5344CB8AC3E}">
        <p14:creationId xmlns:p14="http://schemas.microsoft.com/office/powerpoint/2010/main" val="336019142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5"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6" name="Isosceles Triangle 5"/>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7" name="Rectangle 6"/>
          <p:cNvSpPr/>
          <p:nvPr/>
        </p:nvSpPr>
        <p:spPr>
          <a:xfrm>
            <a:off x="457200" y="500063"/>
            <a:ext cx="182563" cy="685800"/>
          </a:xfrm>
          <a:prstGeom prst="rect">
            <a:avLst/>
          </a:prstGeom>
          <a:solidFill>
            <a:schemeClr val="accent1"/>
          </a:solidFill>
          <a:ln w="635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2" name="Title 1"/>
          <p:cNvSpPr>
            <a:spLocks noGrp="1"/>
          </p:cNvSpPr>
          <p:nvPr>
            <p:ph type="title"/>
          </p:nvPr>
        </p:nvSpPr>
        <p:spPr>
          <a:xfrm>
            <a:off x="457200" y="500856"/>
            <a:ext cx="8229600" cy="674688"/>
          </a:xfrm>
          <a:ln>
            <a:solidFill>
              <a:schemeClr val="accent1"/>
            </a:solidFill>
          </a:ln>
        </p:spPr>
        <p:txBody>
          <a:bodyPr lIns="274320" anchor="ctr"/>
          <a:lstStyle>
            <a:lvl1pPr algn="r">
              <a:buNone/>
              <a:defRPr sz="2000" b="0">
                <a:solidFill>
                  <a:schemeClr val="tx1"/>
                </a:solidFill>
              </a:defRPr>
            </a:lvl1pPr>
          </a:lstStyle>
          <a:p>
            <a:r>
              <a:rPr lang="en-US"/>
              <a:t>Click to edit Master title style</a:t>
            </a:r>
          </a:p>
        </p:txBody>
      </p:sp>
      <p:sp>
        <p:nvSpPr>
          <p:cNvPr id="3" name="Picture Placeholder 2"/>
          <p:cNvSpPr>
            <a:spLocks noGrp="1"/>
          </p:cNvSpPr>
          <p:nvPr>
            <p:ph type="pic" idx="1"/>
          </p:nvPr>
        </p:nvSpPr>
        <p:spPr>
          <a:xfrm>
            <a:off x="457200" y="1905000"/>
            <a:ext cx="8229600" cy="4270248"/>
          </a:xfrm>
          <a:solidFill>
            <a:schemeClr val="tx1">
              <a:shade val="50000"/>
            </a:schemeClr>
          </a:solidFill>
          <a:ln>
            <a:noFill/>
          </a:ln>
          <a:effectLst/>
        </p:spPr>
        <p:txBody>
          <a:bodyPr>
            <a:normAutofit/>
          </a:bodyPr>
          <a:lstStyle>
            <a:lvl1pPr marL="0" indent="0">
              <a:spcBef>
                <a:spcPts val="600"/>
              </a:spcBef>
              <a:buNone/>
              <a:defRPr sz="3200"/>
            </a:lvl1pPr>
          </a:lstStyle>
          <a:p>
            <a:pPr lvl="0"/>
            <a:r>
              <a:rPr lang="en-US" noProof="0" dirty="0"/>
              <a:t>Click icon to add picture</a:t>
            </a:r>
          </a:p>
        </p:txBody>
      </p:sp>
      <p:sp>
        <p:nvSpPr>
          <p:cNvPr id="4" name="Text Placeholder 3"/>
          <p:cNvSpPr>
            <a:spLocks noGrp="1"/>
          </p:cNvSpPr>
          <p:nvPr>
            <p:ph type="body" sz="half" idx="2"/>
          </p:nvPr>
        </p:nvSpPr>
        <p:spPr>
          <a:xfrm>
            <a:off x="457200" y="1219200"/>
            <a:ext cx="8229600" cy="533400"/>
          </a:xfrm>
        </p:spPr>
        <p:txBody>
          <a:bodyPr anchor="ctr"/>
          <a:lstStyle>
            <a:lvl1pPr marL="0" indent="0" algn="l">
              <a:buFontTx/>
              <a:buNone/>
              <a:defRPr sz="1400"/>
            </a:lvl1pPr>
            <a:lvl2pPr>
              <a:defRPr sz="1200"/>
            </a:lvl2pPr>
            <a:lvl3pPr>
              <a:defRPr sz="1000"/>
            </a:lvl3pPr>
            <a:lvl4pPr>
              <a:defRPr sz="900"/>
            </a:lvl4pPr>
            <a:lvl5pPr>
              <a:defRPr sz="900"/>
            </a:lvl5pPr>
          </a:lstStyle>
          <a:p>
            <a:pPr lvl="0"/>
            <a:r>
              <a:rPr lang="en-US"/>
              <a:t>Click to edit Master text styles</a:t>
            </a:r>
          </a:p>
        </p:txBody>
      </p:sp>
      <p:sp>
        <p:nvSpPr>
          <p:cNvPr id="8" name="Date Placeholder 4"/>
          <p:cNvSpPr>
            <a:spLocks noGrp="1"/>
          </p:cNvSpPr>
          <p:nvPr>
            <p:ph type="dt" sz="half" idx="10"/>
          </p:nvPr>
        </p:nvSpPr>
        <p:spPr/>
        <p:txBody>
          <a:bodyPr/>
          <a:lstStyle>
            <a:lvl1pPr>
              <a:defRPr/>
            </a:lvl1pPr>
          </a:lstStyle>
          <a:p>
            <a:pPr>
              <a:defRPr/>
            </a:pPr>
            <a:fld id="{CABA4CC5-FAAE-4EBA-9082-D6F63F6C5E48}" type="datetimeFigureOut">
              <a:rPr lang="en-US"/>
              <a:pPr>
                <a:defRPr/>
              </a:pPr>
              <a:t>4/14/2021</a:t>
            </a:fld>
            <a:endParaRPr lang="en-US" dirty="0"/>
          </a:p>
        </p:txBody>
      </p:sp>
      <p:sp>
        <p:nvSpPr>
          <p:cNvPr id="9" name="Footer Placeholder 5"/>
          <p:cNvSpPr>
            <a:spLocks noGrp="1"/>
          </p:cNvSpPr>
          <p:nvPr>
            <p:ph type="ftr" sz="quarter" idx="11"/>
          </p:nvPr>
        </p:nvSpPr>
        <p:spPr/>
        <p:txBody>
          <a:bodyPr/>
          <a:lstStyle>
            <a:lvl1pPr>
              <a:defRPr/>
            </a:lvl1pPr>
          </a:lstStyle>
          <a:p>
            <a:pPr>
              <a:defRPr/>
            </a:pPr>
            <a:endParaRPr lang="en-US" dirty="0"/>
          </a:p>
        </p:txBody>
      </p:sp>
      <p:sp>
        <p:nvSpPr>
          <p:cNvPr id="10" name="Slide Number Placeholder 6"/>
          <p:cNvSpPr>
            <a:spLocks noGrp="1"/>
          </p:cNvSpPr>
          <p:nvPr>
            <p:ph type="sldNum" sz="quarter" idx="12"/>
          </p:nvPr>
        </p:nvSpPr>
        <p:spPr/>
        <p:txBody>
          <a:bodyPr/>
          <a:lstStyle>
            <a:lvl1pPr>
              <a:defRPr/>
            </a:lvl1pPr>
          </a:lstStyle>
          <a:p>
            <a:pPr>
              <a:defRPr/>
            </a:pPr>
            <a:fld id="{53C4D43B-67F1-4FF9-8B43-DE83205E1868}" type="slidenum">
              <a:rPr lang="en-US"/>
              <a:pPr>
                <a:defRPr/>
              </a:pPr>
              <a:t>‹#›</a:t>
            </a:fld>
            <a:endParaRPr lang="en-US" dirty="0"/>
          </a:p>
        </p:txBody>
      </p:sp>
    </p:spTree>
    <p:extLst>
      <p:ext uri="{BB962C8B-B14F-4D97-AF65-F5344CB8AC3E}">
        <p14:creationId xmlns:p14="http://schemas.microsoft.com/office/powerpoint/2010/main" val="3703840804"/>
      </p:ext>
    </p:extLst>
  </p:cSld>
  <p:clrMapOvr>
    <a:overrideClrMapping bg1="dk1" tx1="lt1" bg2="dk2" tx2="lt2" accent1="accent1" accent2="accent2" accent3="accent3" accent4="accent4" accent5="accent5" accent6="accent6" hlink="hlink" folHlink="folHlink"/>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13"/>
          <p:cNvSpPr>
            <a:spLocks noGrp="1"/>
          </p:cNvSpPr>
          <p:nvPr>
            <p:ph type="dt" sz="half" idx="10"/>
          </p:nvPr>
        </p:nvSpPr>
        <p:spPr/>
        <p:txBody>
          <a:bodyPr/>
          <a:lstStyle>
            <a:lvl1pPr>
              <a:defRPr/>
            </a:lvl1pPr>
          </a:lstStyle>
          <a:p>
            <a:pPr>
              <a:defRPr/>
            </a:pPr>
            <a:fld id="{1E1540B0-C4B6-4D71-B1DD-E121B50A7539}" type="datetimeFigureOut">
              <a:rPr lang="en-US"/>
              <a:pPr>
                <a:defRPr/>
              </a:pPr>
              <a:t>4/14/2021</a:t>
            </a:fld>
            <a:endParaRPr lang="en-US" dirty="0"/>
          </a:p>
        </p:txBody>
      </p:sp>
      <p:sp>
        <p:nvSpPr>
          <p:cNvPr id="5" name="Footer Placeholder 2"/>
          <p:cNvSpPr>
            <a:spLocks noGrp="1"/>
          </p:cNvSpPr>
          <p:nvPr>
            <p:ph type="ftr" sz="quarter" idx="11"/>
          </p:nvPr>
        </p:nvSpPr>
        <p:spPr/>
        <p:txBody>
          <a:bodyPr/>
          <a:lstStyle>
            <a:lvl1pPr>
              <a:defRPr/>
            </a:lvl1pPr>
          </a:lstStyle>
          <a:p>
            <a:pPr>
              <a:defRPr/>
            </a:pPr>
            <a:endParaRPr lang="en-US" dirty="0"/>
          </a:p>
        </p:txBody>
      </p:sp>
      <p:sp>
        <p:nvSpPr>
          <p:cNvPr id="6" name="Slide Number Placeholder 22"/>
          <p:cNvSpPr>
            <a:spLocks noGrp="1"/>
          </p:cNvSpPr>
          <p:nvPr>
            <p:ph type="sldNum" sz="quarter" idx="12"/>
          </p:nvPr>
        </p:nvSpPr>
        <p:spPr/>
        <p:txBody>
          <a:bodyPr/>
          <a:lstStyle>
            <a:lvl1pPr>
              <a:defRPr/>
            </a:lvl1pPr>
          </a:lstStyle>
          <a:p>
            <a:pPr>
              <a:defRPr/>
            </a:pPr>
            <a:fld id="{0192150C-5048-4DC1-B87E-BD2E38795B66}" type="slidenum">
              <a:rPr lang="en-US"/>
              <a:pPr>
                <a:defRPr/>
              </a:pPr>
              <a:t>‹#›</a:t>
            </a:fld>
            <a:endParaRPr lang="en-US" dirty="0"/>
          </a:p>
        </p:txBody>
      </p:sp>
    </p:spTree>
    <p:extLst>
      <p:ext uri="{BB962C8B-B14F-4D97-AF65-F5344CB8AC3E}">
        <p14:creationId xmlns:p14="http://schemas.microsoft.com/office/powerpoint/2010/main" val="331487482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4" name="Straight Connector 10"/>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5" name="Isosceles Triangle 4"/>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
        <p:nvSpPr>
          <p:cNvPr id="6" name="Straight Connector 14"/>
          <p:cNvSpPr>
            <a:spLocks noChangeShapeType="1"/>
          </p:cNvSpPr>
          <p:nvPr/>
        </p:nvSpPr>
        <p:spPr bwMode="auto">
          <a:xfrm rot="5400000">
            <a:off x="3630612" y="3201988"/>
            <a:ext cx="5851525"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pPr>
              <a:defRPr/>
            </a:pPr>
            <a:fld id="{43B5588E-A424-4924-B788-B06603EE2749}" type="datetimeFigureOut">
              <a:rPr lang="en-US"/>
              <a:pPr>
                <a:defRPr/>
              </a:pPr>
              <a:t>4/14/2021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dirty="0"/>
          </a:p>
        </p:txBody>
      </p:sp>
      <p:sp>
        <p:nvSpPr>
          <p:cNvPr id="9" name="Slide Number Placeholder 5"/>
          <p:cNvSpPr>
            <a:spLocks noGrp="1"/>
          </p:cNvSpPr>
          <p:nvPr>
            <p:ph type="sldNum" sz="quarter" idx="12"/>
          </p:nvPr>
        </p:nvSpPr>
        <p:spPr/>
        <p:txBody>
          <a:bodyPr/>
          <a:lstStyle>
            <a:lvl1pPr>
              <a:defRPr/>
            </a:lvl1pPr>
          </a:lstStyle>
          <a:p>
            <a:pPr>
              <a:defRPr/>
            </a:pPr>
            <a:fld id="{9C7B0D8B-50B2-4F2C-89DC-B736A69CEFBA}" type="slidenum">
              <a:rPr lang="en-US"/>
              <a:pPr>
                <a:defRPr/>
              </a:pPr>
              <a:t>‹#›</a:t>
            </a:fld>
            <a:endParaRPr lang="en-US" dirty="0"/>
          </a:p>
        </p:txBody>
      </p:sp>
    </p:spTree>
    <p:extLst>
      <p:ext uri="{BB962C8B-B14F-4D97-AF65-F5344CB8AC3E}">
        <p14:creationId xmlns:p14="http://schemas.microsoft.com/office/powerpoint/2010/main" val="2195147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pic>
        <p:nvPicPr>
          <p:cNvPr id="4" name="Picture 21" descr="templates2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152400"/>
            <a:ext cx="5257800" cy="914400"/>
          </a:xfr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6400171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A43A0B0-721A-43C8-9FB4-E81F75FAED12}" type="datetimeFigureOut">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10F42-6F9B-42A7-AA5A-945EA5FE70BD}" type="slidenum">
              <a:rPr lang="en-US" smtClean="0"/>
              <a:t>‹#›</a:t>
            </a:fld>
            <a:endParaRPr lang="en-US" dirty="0"/>
          </a:p>
        </p:txBody>
      </p:sp>
      <p:pic>
        <p:nvPicPr>
          <p:cNvPr id="7" name="Picture 6"/>
          <p:cNvPicPr>
            <a:picLocks noChangeAspect="1"/>
          </p:cNvPicPr>
          <p:nvPr/>
        </p:nvPicPr>
        <p:blipFill>
          <a:blip r:embed="rId2"/>
          <a:stretch>
            <a:fillRect/>
          </a:stretch>
        </p:blipFill>
        <p:spPr>
          <a:xfrm>
            <a:off x="-18686" y="-134718"/>
            <a:ext cx="9181372" cy="6992718"/>
          </a:xfrm>
          <a:prstGeom prst="rect">
            <a:avLst/>
          </a:prstGeom>
        </p:spPr>
      </p:pic>
    </p:spTree>
    <p:extLst>
      <p:ext uri="{BB962C8B-B14F-4D97-AF65-F5344CB8AC3E}">
        <p14:creationId xmlns:p14="http://schemas.microsoft.com/office/powerpoint/2010/main" val="128443394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A43A0B0-721A-43C8-9FB4-E81F75FAED12}" type="datetimeFigureOut">
              <a:rPr lang="en-US" smtClean="0"/>
              <a:t>4/14/2021</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7210F42-6F9B-42A7-AA5A-945EA5FE70BD}" type="slidenum">
              <a:rPr lang="en-US" smtClean="0"/>
              <a:t>‹#›</a:t>
            </a:fld>
            <a:endParaRPr lang="en-US" dirty="0"/>
          </a:p>
        </p:txBody>
      </p:sp>
    </p:spTree>
    <p:extLst>
      <p:ext uri="{BB962C8B-B14F-4D97-AF65-F5344CB8AC3E}">
        <p14:creationId xmlns:p14="http://schemas.microsoft.com/office/powerpoint/2010/main" val="16094075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fld id="{BE07C25D-07B5-4B28-9B86-ADD95D67F4DF}" type="datetimeFigureOut">
              <a:rPr lang="en-US" smtClean="0"/>
              <a:pPr>
                <a:defRPr/>
              </a:pPr>
              <a:t>4/14/2021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63C930C8-AADA-4B1C-80BC-F23E22873E1D}" type="slidenum">
              <a:rPr lang="en-US" smtClean="0"/>
              <a:pPr>
                <a:defRPr/>
              </a:pPr>
              <a:t>‹#›</a:t>
            </a:fld>
            <a:endParaRPr lang="en-US" dirty="0"/>
          </a:p>
        </p:txBody>
      </p:sp>
    </p:spTree>
    <p:extLst>
      <p:ext uri="{BB962C8B-B14F-4D97-AF65-F5344CB8AC3E}">
        <p14:creationId xmlns:p14="http://schemas.microsoft.com/office/powerpoint/2010/main" val="751769587"/>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a:defRPr/>
            </a:pPr>
            <a:fld id="{AE79DA15-019B-4527-8553-58D754872C16}" type="datetimeFigureOut">
              <a:rPr lang="en-US" smtClean="0"/>
              <a:pPr>
                <a:defRPr/>
              </a:pPr>
              <a:t>4/14/2021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F4565A0D-18F5-44F7-B642-FC5D31D77039}" type="slidenum">
              <a:rPr lang="en-US" smtClean="0"/>
              <a:pPr>
                <a:defRPr/>
              </a:pPr>
              <a:t>‹#›</a:t>
            </a:fld>
            <a:endParaRPr lang="en-US" dirty="0"/>
          </a:p>
        </p:txBody>
      </p:sp>
    </p:spTree>
    <p:extLst>
      <p:ext uri="{BB962C8B-B14F-4D97-AF65-F5344CB8AC3E}">
        <p14:creationId xmlns:p14="http://schemas.microsoft.com/office/powerpoint/2010/main" val="316076406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a:defRPr/>
            </a:pPr>
            <a:fld id="{6F1DF904-B451-4CC8-B15B-F116A2B4A140}" type="datetimeFigureOut">
              <a:rPr lang="en-US" smtClean="0"/>
              <a:pPr>
                <a:defRPr/>
              </a:pPr>
              <a:t>4/14/2021</a:t>
            </a:fld>
            <a:endParaRPr lang="en-US" dirty="0"/>
          </a:p>
        </p:txBody>
      </p:sp>
      <p:sp>
        <p:nvSpPr>
          <p:cNvPr id="8" name="Footer Placeholder 7"/>
          <p:cNvSpPr>
            <a:spLocks noGrp="1"/>
          </p:cNvSpPr>
          <p:nvPr>
            <p:ph type="ftr" sz="quarter" idx="11"/>
          </p:nvPr>
        </p:nvSpPr>
        <p:spPr/>
        <p:txBody>
          <a:bodyPr/>
          <a:lstStyle/>
          <a:p>
            <a:pPr>
              <a:defRPr/>
            </a:pPr>
            <a:endParaRPr lang="en-US" dirty="0"/>
          </a:p>
        </p:txBody>
      </p:sp>
      <p:sp>
        <p:nvSpPr>
          <p:cNvPr id="9" name="Slide Number Placeholder 8"/>
          <p:cNvSpPr>
            <a:spLocks noGrp="1"/>
          </p:cNvSpPr>
          <p:nvPr>
            <p:ph type="sldNum" sz="quarter" idx="12"/>
          </p:nvPr>
        </p:nvSpPr>
        <p:spPr/>
        <p:txBody>
          <a:bodyPr/>
          <a:lstStyle/>
          <a:p>
            <a:pPr>
              <a:defRPr/>
            </a:pPr>
            <a:fld id="{B49C5945-0EFE-4CEC-B3A5-9DD5963C0837}" type="slidenum">
              <a:rPr lang="en-US" smtClean="0"/>
              <a:pPr>
                <a:defRPr/>
              </a:pPr>
              <a:t>‹#›</a:t>
            </a:fld>
            <a:endParaRPr lang="en-US" dirty="0"/>
          </a:p>
        </p:txBody>
      </p:sp>
    </p:spTree>
    <p:extLst>
      <p:ext uri="{BB962C8B-B14F-4D97-AF65-F5344CB8AC3E}">
        <p14:creationId xmlns:p14="http://schemas.microsoft.com/office/powerpoint/2010/main" val="70930339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A43A0B0-721A-43C8-9FB4-E81F75FAED12}" type="datetimeFigureOut">
              <a:rPr lang="en-US" smtClean="0"/>
              <a:t>4/14/2021</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87210F42-6F9B-42A7-AA5A-945EA5FE70BD}" type="slidenum">
              <a:rPr lang="en-US" smtClean="0"/>
              <a:t>‹#›</a:t>
            </a:fld>
            <a:endParaRPr lang="en-US" dirty="0"/>
          </a:p>
        </p:txBody>
      </p:sp>
    </p:spTree>
    <p:extLst>
      <p:ext uri="{BB962C8B-B14F-4D97-AF65-F5344CB8AC3E}">
        <p14:creationId xmlns:p14="http://schemas.microsoft.com/office/powerpoint/2010/main" val="409376083"/>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fld id="{B81AE468-516E-4DF1-85AA-6532B5C77C7F}" type="datetimeFigureOut">
              <a:rPr lang="en-US" smtClean="0"/>
              <a:pPr>
                <a:defRPr/>
              </a:pPr>
              <a:t>4/14/2021</a:t>
            </a:fld>
            <a:endParaRPr lang="en-US" dirty="0"/>
          </a:p>
        </p:txBody>
      </p:sp>
      <p:sp>
        <p:nvSpPr>
          <p:cNvPr id="3" name="Footer Placeholder 2"/>
          <p:cNvSpPr>
            <a:spLocks noGrp="1"/>
          </p:cNvSpPr>
          <p:nvPr>
            <p:ph type="ftr" sz="quarter" idx="11"/>
          </p:nvPr>
        </p:nvSpPr>
        <p:spPr/>
        <p:txBody>
          <a:bodyPr/>
          <a:lstStyle/>
          <a:p>
            <a:pPr>
              <a:defRPr/>
            </a:pPr>
            <a:endParaRPr lang="en-US" dirty="0"/>
          </a:p>
        </p:txBody>
      </p:sp>
      <p:sp>
        <p:nvSpPr>
          <p:cNvPr id="4" name="Slide Number Placeholder 3"/>
          <p:cNvSpPr>
            <a:spLocks noGrp="1"/>
          </p:cNvSpPr>
          <p:nvPr>
            <p:ph type="sldNum" sz="quarter" idx="12"/>
          </p:nvPr>
        </p:nvSpPr>
        <p:spPr/>
        <p:txBody>
          <a:bodyPr/>
          <a:lstStyle/>
          <a:p>
            <a:pPr>
              <a:defRPr/>
            </a:pPr>
            <a:fld id="{D3B45394-A43F-4A5E-A8F7-36788769AC32}" type="slidenum">
              <a:rPr lang="en-US" smtClean="0"/>
              <a:pPr>
                <a:defRPr/>
              </a:pPr>
              <a:t>‹#›</a:t>
            </a:fld>
            <a:endParaRPr lang="en-US" dirty="0"/>
          </a:p>
        </p:txBody>
      </p:sp>
    </p:spTree>
    <p:extLst>
      <p:ext uri="{BB962C8B-B14F-4D97-AF65-F5344CB8AC3E}">
        <p14:creationId xmlns:p14="http://schemas.microsoft.com/office/powerpoint/2010/main" val="360254879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D1366D34-9F39-4DAB-A5BB-29184B277E55}" type="datetimeFigureOut">
              <a:rPr lang="en-US" smtClean="0"/>
              <a:pPr>
                <a:defRPr/>
              </a:pPr>
              <a:t>4/14/2021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48184DEB-A932-4331-8440-FF14F104A0FF}" type="slidenum">
              <a:rPr lang="en-US" smtClean="0"/>
              <a:pPr>
                <a:defRPr/>
              </a:pPr>
              <a:t>‹#›</a:t>
            </a:fld>
            <a:endParaRPr lang="en-US" dirty="0"/>
          </a:p>
        </p:txBody>
      </p:sp>
    </p:spTree>
    <p:extLst>
      <p:ext uri="{BB962C8B-B14F-4D97-AF65-F5344CB8AC3E}">
        <p14:creationId xmlns:p14="http://schemas.microsoft.com/office/powerpoint/2010/main" val="177829362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fld id="{CABA4CC5-FAAE-4EBA-9082-D6F63F6C5E48}" type="datetimeFigureOut">
              <a:rPr lang="en-US" smtClean="0"/>
              <a:pPr>
                <a:defRPr/>
              </a:pPr>
              <a:t>4/14/2021</a:t>
            </a:fld>
            <a:endParaRPr lang="en-US" dirty="0"/>
          </a:p>
        </p:txBody>
      </p:sp>
      <p:sp>
        <p:nvSpPr>
          <p:cNvPr id="6" name="Footer Placeholder 5"/>
          <p:cNvSpPr>
            <a:spLocks noGrp="1"/>
          </p:cNvSpPr>
          <p:nvPr>
            <p:ph type="ftr" sz="quarter" idx="11"/>
          </p:nvPr>
        </p:nvSpPr>
        <p:spPr/>
        <p:txBody>
          <a:bodyPr/>
          <a:lstStyle/>
          <a:p>
            <a:pPr>
              <a:defRPr/>
            </a:pPr>
            <a:endParaRPr lang="en-US" dirty="0"/>
          </a:p>
        </p:txBody>
      </p:sp>
      <p:sp>
        <p:nvSpPr>
          <p:cNvPr id="7" name="Slide Number Placeholder 6"/>
          <p:cNvSpPr>
            <a:spLocks noGrp="1"/>
          </p:cNvSpPr>
          <p:nvPr>
            <p:ph type="sldNum" sz="quarter" idx="12"/>
          </p:nvPr>
        </p:nvSpPr>
        <p:spPr/>
        <p:txBody>
          <a:bodyPr/>
          <a:lstStyle/>
          <a:p>
            <a:pPr>
              <a:defRPr/>
            </a:pPr>
            <a:fld id="{53C4D43B-67F1-4FF9-8B43-DE83205E1868}" type="slidenum">
              <a:rPr lang="en-US" smtClean="0"/>
              <a:pPr>
                <a:defRPr/>
              </a:pPr>
              <a:t>‹#›</a:t>
            </a:fld>
            <a:endParaRPr lang="en-US" dirty="0"/>
          </a:p>
        </p:txBody>
      </p:sp>
    </p:spTree>
    <p:extLst>
      <p:ext uri="{BB962C8B-B14F-4D97-AF65-F5344CB8AC3E}">
        <p14:creationId xmlns:p14="http://schemas.microsoft.com/office/powerpoint/2010/main" val="411490418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1E1540B0-C4B6-4D71-B1DD-E121B50A7539}" type="datetimeFigureOut">
              <a:rPr lang="en-US" smtClean="0"/>
              <a:pPr>
                <a:defRPr/>
              </a:pPr>
              <a:t>4/14/2021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0192150C-5048-4DC1-B87E-BD2E38795B66}" type="slidenum">
              <a:rPr lang="en-US" smtClean="0"/>
              <a:pPr>
                <a:defRPr/>
              </a:pPr>
              <a:t>‹#›</a:t>
            </a:fld>
            <a:endParaRPr lang="en-US" dirty="0"/>
          </a:p>
        </p:txBody>
      </p:sp>
    </p:spTree>
    <p:extLst>
      <p:ext uri="{BB962C8B-B14F-4D97-AF65-F5344CB8AC3E}">
        <p14:creationId xmlns:p14="http://schemas.microsoft.com/office/powerpoint/2010/main" val="38910333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pic>
        <p:nvPicPr>
          <p:cNvPr id="4" name="Picture 8" descr="templates2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152400"/>
            <a:ext cx="5257800" cy="914400"/>
          </a:xfr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306311919"/>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fld id="{43B5588E-A424-4924-B788-B06603EE2749}" type="datetimeFigureOut">
              <a:rPr lang="en-US" smtClean="0"/>
              <a:pPr>
                <a:defRPr/>
              </a:pPr>
              <a:t>4/14/2021</a:t>
            </a:fld>
            <a:endParaRPr lang="en-US" dirty="0"/>
          </a:p>
        </p:txBody>
      </p:sp>
      <p:sp>
        <p:nvSpPr>
          <p:cNvPr id="5" name="Footer Placeholder 4"/>
          <p:cNvSpPr>
            <a:spLocks noGrp="1"/>
          </p:cNvSpPr>
          <p:nvPr>
            <p:ph type="ftr" sz="quarter" idx="11"/>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pPr>
              <a:defRPr/>
            </a:pPr>
            <a:fld id="{9C7B0D8B-50B2-4F2C-89DC-B736A69CEFBA}" type="slidenum">
              <a:rPr lang="en-US" smtClean="0"/>
              <a:pPr>
                <a:defRPr/>
              </a:pPr>
              <a:t>‹#›</a:t>
            </a:fld>
            <a:endParaRPr lang="en-US" dirty="0"/>
          </a:p>
        </p:txBody>
      </p:sp>
    </p:spTree>
    <p:extLst>
      <p:ext uri="{BB962C8B-B14F-4D97-AF65-F5344CB8AC3E}">
        <p14:creationId xmlns:p14="http://schemas.microsoft.com/office/powerpoint/2010/main" val="6561670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3_Title and Content">
    <p:spTree>
      <p:nvGrpSpPr>
        <p:cNvPr id="1" name=""/>
        <p:cNvGrpSpPr/>
        <p:nvPr/>
      </p:nvGrpSpPr>
      <p:grpSpPr>
        <a:xfrm>
          <a:off x="0" y="0"/>
          <a:ext cx="0" cy="0"/>
          <a:chOff x="0" y="0"/>
          <a:chExt cx="0" cy="0"/>
        </a:xfrm>
      </p:grpSpPr>
      <p:pic>
        <p:nvPicPr>
          <p:cNvPr id="4" name="Picture 8" descr="templates2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152400"/>
            <a:ext cx="5257800" cy="914400"/>
          </a:xfr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7314970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4_Title and Content">
    <p:spTree>
      <p:nvGrpSpPr>
        <p:cNvPr id="1" name=""/>
        <p:cNvGrpSpPr/>
        <p:nvPr/>
      </p:nvGrpSpPr>
      <p:grpSpPr>
        <a:xfrm>
          <a:off x="0" y="0"/>
          <a:ext cx="0" cy="0"/>
          <a:chOff x="0" y="0"/>
          <a:chExt cx="0" cy="0"/>
        </a:xfrm>
      </p:grpSpPr>
      <p:pic>
        <p:nvPicPr>
          <p:cNvPr id="4" name="Picture 8" descr="templates2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152400"/>
            <a:ext cx="5257800" cy="914400"/>
          </a:xfr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0436129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5_Title and Content">
    <p:spTree>
      <p:nvGrpSpPr>
        <p:cNvPr id="1" name=""/>
        <p:cNvGrpSpPr/>
        <p:nvPr/>
      </p:nvGrpSpPr>
      <p:grpSpPr>
        <a:xfrm>
          <a:off x="0" y="0"/>
          <a:ext cx="0" cy="0"/>
          <a:chOff x="0" y="0"/>
          <a:chExt cx="0" cy="0"/>
        </a:xfrm>
      </p:grpSpPr>
      <p:pic>
        <p:nvPicPr>
          <p:cNvPr id="4" name="Picture 7" descr="templates2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152400"/>
            <a:ext cx="5257800" cy="914400"/>
          </a:xfr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8672733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 preserve="1">
  <p:cSld name="6_Title and Content">
    <p:spTree>
      <p:nvGrpSpPr>
        <p:cNvPr id="1" name=""/>
        <p:cNvGrpSpPr/>
        <p:nvPr/>
      </p:nvGrpSpPr>
      <p:grpSpPr>
        <a:xfrm>
          <a:off x="0" y="0"/>
          <a:ext cx="0" cy="0"/>
          <a:chOff x="0" y="0"/>
          <a:chExt cx="0" cy="0"/>
        </a:xfrm>
      </p:grpSpPr>
      <p:pic>
        <p:nvPicPr>
          <p:cNvPr id="4" name="Picture 7" descr="templates2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152400"/>
            <a:ext cx="5257800" cy="914400"/>
          </a:xfr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710528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 preserve="1">
  <p:cSld name="7_Title and Content">
    <p:spTree>
      <p:nvGrpSpPr>
        <p:cNvPr id="1" name=""/>
        <p:cNvGrpSpPr/>
        <p:nvPr/>
      </p:nvGrpSpPr>
      <p:grpSpPr>
        <a:xfrm>
          <a:off x="0" y="0"/>
          <a:ext cx="0" cy="0"/>
          <a:chOff x="0" y="0"/>
          <a:chExt cx="0" cy="0"/>
        </a:xfrm>
      </p:grpSpPr>
      <p:pic>
        <p:nvPicPr>
          <p:cNvPr id="4" name="Picture 8" descr="templates21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905000" y="152400"/>
            <a:ext cx="5257800" cy="914400"/>
          </a:xfrm>
        </p:spPr>
        <p:txBody>
          <a:bodyPr/>
          <a:lstStyle>
            <a:lvl1pPr>
              <a:defRPr>
                <a:solidFill>
                  <a:schemeClr val="bg1"/>
                </a:solidFill>
              </a:defRPr>
            </a:lvl1pPr>
          </a:lstStyle>
          <a:p>
            <a:r>
              <a:rPr lang="en-US"/>
              <a:t>Click to edit Master title style</a:t>
            </a:r>
            <a:endParaRPr lang="en-US" dirty="0"/>
          </a:p>
        </p:txBody>
      </p:sp>
      <p:sp>
        <p:nvSpPr>
          <p:cNvPr id="8" name="Content Placeholder 7"/>
          <p:cNvSpPr>
            <a:spLocks noGrp="1"/>
          </p:cNvSpPr>
          <p:nvPr>
            <p:ph sz="quarter" idx="1"/>
          </p:nvPr>
        </p:nvSpPr>
        <p:spPr>
          <a:xfrm>
            <a:off x="457200" y="1219200"/>
            <a:ext cx="8229600" cy="5181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97862161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37.xml"/><Relationship Id="rId13" Type="http://schemas.openxmlformats.org/officeDocument/2006/relationships/image" Target="../media/image21.png"/><Relationship Id="rId3" Type="http://schemas.openxmlformats.org/officeDocument/2006/relationships/slideLayout" Target="../slideLayouts/slideLayout32.xml"/><Relationship Id="rId7" Type="http://schemas.openxmlformats.org/officeDocument/2006/relationships/slideLayout" Target="../slideLayouts/slideLayout36.xml"/><Relationship Id="rId12" Type="http://schemas.openxmlformats.org/officeDocument/2006/relationships/theme" Target="../theme/theme2.xml"/><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slideLayout" Target="../slideLayouts/slideLayout35.xml"/><Relationship Id="rId11" Type="http://schemas.openxmlformats.org/officeDocument/2006/relationships/slideLayout" Target="../slideLayouts/slideLayout40.xml"/><Relationship Id="rId5" Type="http://schemas.openxmlformats.org/officeDocument/2006/relationships/slideLayout" Target="../slideLayouts/slideLayout34.xml"/><Relationship Id="rId10" Type="http://schemas.openxmlformats.org/officeDocument/2006/relationships/slideLayout" Target="../slideLayouts/slideLayout39.xml"/><Relationship Id="rId4" Type="http://schemas.openxmlformats.org/officeDocument/2006/relationships/slideLayout" Target="../slideLayouts/slideLayout33.xml"/><Relationship Id="rId9"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B0F0"/>
        </a:solidFill>
        <a:effectLst/>
      </p:bgPr>
    </p:bg>
    <p:spTree>
      <p:nvGrpSpPr>
        <p:cNvPr id="1" name=""/>
        <p:cNvGrpSpPr/>
        <p:nvPr/>
      </p:nvGrpSpPr>
      <p:grpSpPr>
        <a:xfrm>
          <a:off x="0" y="0"/>
          <a:ext cx="0" cy="0"/>
          <a:chOff x="0" y="0"/>
          <a:chExt cx="0" cy="0"/>
        </a:xfrm>
      </p:grpSpPr>
      <p:sp>
        <p:nvSpPr>
          <p:cNvPr id="1026" name="Title Placeholder 21"/>
          <p:cNvSpPr>
            <a:spLocks noGrp="1"/>
          </p:cNvSpPr>
          <p:nvPr>
            <p:ph type="title"/>
          </p:nvPr>
        </p:nvSpPr>
        <p:spPr bwMode="auto">
          <a:xfrm>
            <a:off x="457200" y="152400"/>
            <a:ext cx="8229600"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en-US" altLang="en-US"/>
              <a:t>Click to edit Master title style</a:t>
            </a:r>
          </a:p>
        </p:txBody>
      </p:sp>
      <p:sp>
        <p:nvSpPr>
          <p:cNvPr id="1027" name="Text Placeholder 12"/>
          <p:cNvSpPr>
            <a:spLocks noGrp="1"/>
          </p:cNvSpPr>
          <p:nvPr>
            <p:ph type="body" idx="1"/>
          </p:nvPr>
        </p:nvSpPr>
        <p:spPr bwMode="auto">
          <a:xfrm>
            <a:off x="457200" y="1219200"/>
            <a:ext cx="8229600" cy="4910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4" name="Date Placeholder 13"/>
          <p:cNvSpPr>
            <a:spLocks noGrp="1"/>
          </p:cNvSpPr>
          <p:nvPr>
            <p:ph type="dt" sz="half" idx="2"/>
          </p:nvPr>
        </p:nvSpPr>
        <p:spPr>
          <a:xfrm>
            <a:off x="6400800" y="6356350"/>
            <a:ext cx="2289175"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083C1048-53F6-4531-B070-36F2F89B4816}" type="datetimeFigureOut">
              <a:rPr lang="en-US"/>
              <a:pPr>
                <a:defRPr/>
              </a:pPr>
              <a:t>4/14/2021</a:t>
            </a:fld>
            <a:endParaRPr lang="en-US" dirty="0"/>
          </a:p>
        </p:txBody>
      </p:sp>
      <p:sp>
        <p:nvSpPr>
          <p:cNvPr id="3" name="Footer Placeholder 2"/>
          <p:cNvSpPr>
            <a:spLocks noGrp="1"/>
          </p:cNvSpPr>
          <p:nvPr>
            <p:ph type="ftr" sz="quarter" idx="3"/>
          </p:nvPr>
        </p:nvSpPr>
        <p:spPr>
          <a:xfrm>
            <a:off x="2898775" y="6356350"/>
            <a:ext cx="3505200" cy="365125"/>
          </a:xfrm>
          <a:prstGeom prst="rect">
            <a:avLst/>
          </a:prstGeom>
        </p:spPr>
        <p:txBody>
          <a:bodyPr vert="horz"/>
          <a:lstStyle>
            <a:lvl1pPr algn="r" eaLnBrk="1" fontAlgn="auto" latinLnBrk="0" hangingPunct="1">
              <a:spcBef>
                <a:spcPts val="0"/>
              </a:spcBef>
              <a:spcAft>
                <a:spcPts val="0"/>
              </a:spcAft>
              <a:defRPr kumimoji="0" sz="1400" dirty="0">
                <a:solidFill>
                  <a:schemeClr val="tx2"/>
                </a:solidFill>
                <a:latin typeface="+mn-lt"/>
                <a:cs typeface="+mn-cs"/>
              </a:defRPr>
            </a:lvl1pPr>
          </a:lstStyle>
          <a:p>
            <a:pPr>
              <a:defRPr/>
            </a:pPr>
            <a:endParaRPr lang="en-US" dirty="0"/>
          </a:p>
        </p:txBody>
      </p:sp>
      <p:sp>
        <p:nvSpPr>
          <p:cNvPr id="23" name="Slide Number Placeholder 22"/>
          <p:cNvSpPr>
            <a:spLocks noGrp="1"/>
          </p:cNvSpPr>
          <p:nvPr>
            <p:ph type="sldNum" sz="quarter" idx="4"/>
          </p:nvPr>
        </p:nvSpPr>
        <p:spPr>
          <a:xfrm>
            <a:off x="612775" y="6356350"/>
            <a:ext cx="1981200" cy="365125"/>
          </a:xfrm>
          <a:prstGeom prst="rect">
            <a:avLst/>
          </a:prstGeom>
        </p:spPr>
        <p:txBody>
          <a:bodyPr vert="horz"/>
          <a:lstStyle>
            <a:lvl1pPr algn="l" eaLnBrk="1" fontAlgn="auto" latinLnBrk="0" hangingPunct="1">
              <a:spcBef>
                <a:spcPts val="0"/>
              </a:spcBef>
              <a:spcAft>
                <a:spcPts val="0"/>
              </a:spcAft>
              <a:defRPr kumimoji="0" sz="1400" smtClean="0">
                <a:solidFill>
                  <a:schemeClr val="tx2"/>
                </a:solidFill>
                <a:latin typeface="+mn-lt"/>
                <a:cs typeface="+mn-cs"/>
              </a:defRPr>
            </a:lvl1pPr>
          </a:lstStyle>
          <a:p>
            <a:pPr>
              <a:defRPr/>
            </a:pPr>
            <a:fld id="{B565BDFF-7061-4080-B08E-A1C2E7039658}" type="slidenum">
              <a:rPr lang="en-US"/>
              <a:pPr>
                <a:defRPr/>
              </a:pPr>
              <a:t>‹#›</a:t>
            </a:fld>
            <a:endParaRPr lang="en-US" dirty="0"/>
          </a:p>
        </p:txBody>
      </p:sp>
      <p:sp>
        <p:nvSpPr>
          <p:cNvPr id="1031" name="Straight Connector 27"/>
          <p:cNvSpPr>
            <a:spLocks noChangeShapeType="1"/>
          </p:cNvSpPr>
          <p:nvPr/>
        </p:nvSpPr>
        <p:spPr bwMode="auto">
          <a:xfrm>
            <a:off x="457200" y="6353175"/>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32" name="Straight Connector 28"/>
          <p:cNvSpPr>
            <a:spLocks noChangeShapeType="1"/>
          </p:cNvSpPr>
          <p:nvPr/>
        </p:nvSpPr>
        <p:spPr bwMode="auto">
          <a:xfrm>
            <a:off x="457200" y="1143000"/>
            <a:ext cx="8229600" cy="0"/>
          </a:xfrm>
          <a:prstGeom prst="line">
            <a:avLst/>
          </a:prstGeom>
          <a:noFill/>
          <a:ln w="9525" algn="ctr">
            <a:solidFill>
              <a:schemeClr val="accent2"/>
            </a:solidFill>
            <a:prstDash val="dash"/>
            <a:round/>
            <a:headEnd/>
            <a:tailEnd/>
          </a:ln>
          <a:extLst>
            <a:ext uri="{909E8E84-426E-40DD-AFC4-6F175D3DCCD1}">
              <a14:hiddenFill xmlns:a14="http://schemas.microsoft.com/office/drawing/2010/main">
                <a:noFill/>
              </a14:hiddenFill>
            </a:ext>
          </a:extLst>
        </p:spPr>
        <p:txBody>
          <a:bodyPr/>
          <a:lstStyle/>
          <a:p>
            <a:endParaRPr lang="en-US" dirty="0"/>
          </a:p>
        </p:txBody>
      </p:sp>
      <p:sp>
        <p:nvSpPr>
          <p:cNvPr id="10" name="Isosceles Triangle 9"/>
          <p:cNvSpPr>
            <a:spLocks noChangeAspect="1"/>
          </p:cNvSpPr>
          <p:nvPr/>
        </p:nvSpPr>
        <p:spPr>
          <a:xfrm rot="5400000">
            <a:off x="419100" y="6467475"/>
            <a:ext cx="190500" cy="120650"/>
          </a:xfrm>
          <a:prstGeom prst="triangle">
            <a:avLst>
              <a:gd name="adj" fmla="val 50000"/>
            </a:avLst>
          </a:prstGeom>
          <a:solidFill>
            <a:schemeClr val="accent2"/>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fontAlgn="auto">
              <a:spcBef>
                <a:spcPts val="0"/>
              </a:spcBef>
              <a:spcAft>
                <a:spcPts val="0"/>
              </a:spcAft>
              <a:defRPr/>
            </a:pPr>
            <a:endParaRPr lang="en-US" dirty="0"/>
          </a:p>
        </p:txBody>
      </p:sp>
    </p:spTree>
  </p:cSld>
  <p:clrMap bg1="lt1" tx1="dk1" bg2="lt2" tx2="dk2" accent1="accent1" accent2="accent2" accent3="accent3" accent4="accent4" accent5="accent5" accent6="accent6" hlink="hlink" folHlink="folHlink"/>
  <p:sldLayoutIdLst>
    <p:sldLayoutId id="2147483719" r:id="rId1"/>
    <p:sldLayoutId id="2147483720" r:id="rId2"/>
    <p:sldLayoutId id="2147483721" r:id="rId3"/>
    <p:sldLayoutId id="2147483722" r:id="rId4"/>
    <p:sldLayoutId id="2147483723" r:id="rId5"/>
    <p:sldLayoutId id="2147483724" r:id="rId6"/>
    <p:sldLayoutId id="2147483725" r:id="rId7"/>
    <p:sldLayoutId id="2147483726" r:id="rId8"/>
    <p:sldLayoutId id="2147483727" r:id="rId9"/>
    <p:sldLayoutId id="2147483728" r:id="rId10"/>
    <p:sldLayoutId id="2147483729" r:id="rId11"/>
    <p:sldLayoutId id="2147483730" r:id="rId12"/>
    <p:sldLayoutId id="2147483731" r:id="rId13"/>
    <p:sldLayoutId id="2147483732" r:id="rId14"/>
    <p:sldLayoutId id="2147483733" r:id="rId15"/>
    <p:sldLayoutId id="2147483734" r:id="rId16"/>
    <p:sldLayoutId id="2147483735" r:id="rId17"/>
    <p:sldLayoutId id="2147483736" r:id="rId18"/>
    <p:sldLayoutId id="2147483737" r:id="rId19"/>
    <p:sldLayoutId id="2147483715" r:id="rId20"/>
    <p:sldLayoutId id="2147483738" r:id="rId21"/>
    <p:sldLayoutId id="2147483716" r:id="rId22"/>
    <p:sldLayoutId id="2147483717" r:id="rId23"/>
    <p:sldLayoutId id="2147483739" r:id="rId24"/>
    <p:sldLayoutId id="2147483740" r:id="rId25"/>
    <p:sldLayoutId id="2147483741" r:id="rId26"/>
    <p:sldLayoutId id="2147483742" r:id="rId27"/>
    <p:sldLayoutId id="2147483718" r:id="rId28"/>
    <p:sldLayoutId id="2147483743" r:id="rId29"/>
  </p:sldLayoutIdLst>
  <p:txStyles>
    <p:titleStyle>
      <a:lvl1pPr algn="l" rtl="0" eaLnBrk="1" fontAlgn="base" hangingPunct="1">
        <a:spcBef>
          <a:spcPct val="0"/>
        </a:spcBef>
        <a:spcAft>
          <a:spcPct val="0"/>
        </a:spcAft>
        <a:defRPr sz="3200" kern="1200">
          <a:solidFill>
            <a:schemeClr val="tx2"/>
          </a:solidFill>
          <a:latin typeface="+mj-lt"/>
          <a:ea typeface="+mj-ea"/>
          <a:cs typeface="+mj-cs"/>
        </a:defRPr>
      </a:lvl1pPr>
      <a:lvl2pPr algn="l" rtl="0" eaLnBrk="1" fontAlgn="base" hangingPunct="1">
        <a:spcBef>
          <a:spcPct val="0"/>
        </a:spcBef>
        <a:spcAft>
          <a:spcPct val="0"/>
        </a:spcAft>
        <a:defRPr sz="3200">
          <a:solidFill>
            <a:schemeClr val="tx2"/>
          </a:solidFill>
          <a:latin typeface="Bookman Old Style" pitchFamily="18" charset="0"/>
        </a:defRPr>
      </a:lvl2pPr>
      <a:lvl3pPr algn="l" rtl="0" eaLnBrk="1" fontAlgn="base" hangingPunct="1">
        <a:spcBef>
          <a:spcPct val="0"/>
        </a:spcBef>
        <a:spcAft>
          <a:spcPct val="0"/>
        </a:spcAft>
        <a:defRPr sz="3200">
          <a:solidFill>
            <a:schemeClr val="tx2"/>
          </a:solidFill>
          <a:latin typeface="Bookman Old Style" pitchFamily="18" charset="0"/>
        </a:defRPr>
      </a:lvl3pPr>
      <a:lvl4pPr algn="l" rtl="0" eaLnBrk="1" fontAlgn="base" hangingPunct="1">
        <a:spcBef>
          <a:spcPct val="0"/>
        </a:spcBef>
        <a:spcAft>
          <a:spcPct val="0"/>
        </a:spcAft>
        <a:defRPr sz="3200">
          <a:solidFill>
            <a:schemeClr val="tx2"/>
          </a:solidFill>
          <a:latin typeface="Bookman Old Style" pitchFamily="18" charset="0"/>
        </a:defRPr>
      </a:lvl4pPr>
      <a:lvl5pPr algn="l" rtl="0" eaLnBrk="1" fontAlgn="base" hangingPunct="1">
        <a:spcBef>
          <a:spcPct val="0"/>
        </a:spcBef>
        <a:spcAft>
          <a:spcPct val="0"/>
        </a:spcAft>
        <a:defRPr sz="3200">
          <a:solidFill>
            <a:schemeClr val="tx2"/>
          </a:solidFill>
          <a:latin typeface="Bookman Old Style" pitchFamily="18" charset="0"/>
        </a:defRPr>
      </a:lvl5pPr>
      <a:lvl6pPr marL="457200" algn="l" rtl="0" eaLnBrk="1" fontAlgn="base" hangingPunct="1">
        <a:spcBef>
          <a:spcPct val="0"/>
        </a:spcBef>
        <a:spcAft>
          <a:spcPct val="0"/>
        </a:spcAft>
        <a:defRPr sz="3200">
          <a:solidFill>
            <a:schemeClr val="tx2"/>
          </a:solidFill>
          <a:latin typeface="Bookman Old Style" pitchFamily="18" charset="0"/>
        </a:defRPr>
      </a:lvl6pPr>
      <a:lvl7pPr marL="914400" algn="l" rtl="0" eaLnBrk="1" fontAlgn="base" hangingPunct="1">
        <a:spcBef>
          <a:spcPct val="0"/>
        </a:spcBef>
        <a:spcAft>
          <a:spcPct val="0"/>
        </a:spcAft>
        <a:defRPr sz="3200">
          <a:solidFill>
            <a:schemeClr val="tx2"/>
          </a:solidFill>
          <a:latin typeface="Bookman Old Style" pitchFamily="18" charset="0"/>
        </a:defRPr>
      </a:lvl7pPr>
      <a:lvl8pPr marL="1371600" algn="l" rtl="0" eaLnBrk="1" fontAlgn="base" hangingPunct="1">
        <a:spcBef>
          <a:spcPct val="0"/>
        </a:spcBef>
        <a:spcAft>
          <a:spcPct val="0"/>
        </a:spcAft>
        <a:defRPr sz="3200">
          <a:solidFill>
            <a:schemeClr val="tx2"/>
          </a:solidFill>
          <a:latin typeface="Bookman Old Style" pitchFamily="18" charset="0"/>
        </a:defRPr>
      </a:lvl8pPr>
      <a:lvl9pPr marL="1828800" algn="l" rtl="0" eaLnBrk="1" fontAlgn="base" hangingPunct="1">
        <a:spcBef>
          <a:spcPct val="0"/>
        </a:spcBef>
        <a:spcAft>
          <a:spcPct val="0"/>
        </a:spcAft>
        <a:defRPr sz="3200">
          <a:solidFill>
            <a:schemeClr val="tx2"/>
          </a:solidFill>
          <a:latin typeface="Bookman Old Style" pitchFamily="18" charset="0"/>
        </a:defRPr>
      </a:lvl9pPr>
    </p:titleStyle>
    <p:bodyStyle>
      <a:lvl1pPr marL="273050" indent="-273050" algn="l" rtl="0" eaLnBrk="1" fontAlgn="base" hangingPunct="1">
        <a:spcBef>
          <a:spcPts val="600"/>
        </a:spcBef>
        <a:spcAft>
          <a:spcPct val="0"/>
        </a:spcAft>
        <a:buClr>
          <a:schemeClr val="accent1"/>
        </a:buClr>
        <a:buSzPct val="76000"/>
        <a:buFont typeface="Wingdings 3" pitchFamily="18" charset="2"/>
        <a:buChar char=""/>
        <a:defRPr sz="2600" kern="1200">
          <a:solidFill>
            <a:schemeClr val="tx1"/>
          </a:solidFill>
          <a:latin typeface="+mn-lt"/>
          <a:ea typeface="+mn-ea"/>
          <a:cs typeface="+mn-cs"/>
        </a:defRPr>
      </a:lvl1pPr>
      <a:lvl2pPr marL="547688" indent="-273050" algn="l" rtl="0" eaLnBrk="1" fontAlgn="base" hangingPunct="1">
        <a:spcBef>
          <a:spcPts val="500"/>
        </a:spcBef>
        <a:spcAft>
          <a:spcPct val="0"/>
        </a:spcAft>
        <a:buClr>
          <a:schemeClr val="accent2"/>
        </a:buClr>
        <a:buSzPct val="76000"/>
        <a:buFont typeface="Wingdings 3" pitchFamily="18" charset="2"/>
        <a:buChar char=""/>
        <a:defRPr sz="2300" kern="1200">
          <a:solidFill>
            <a:schemeClr val="tx2"/>
          </a:solidFill>
          <a:latin typeface="+mn-lt"/>
          <a:ea typeface="+mn-ea"/>
          <a:cs typeface="+mn-cs"/>
        </a:defRPr>
      </a:lvl2pPr>
      <a:lvl3pPr marL="822325" indent="-228600" algn="l" rtl="0" eaLnBrk="1" fontAlgn="base" hangingPunct="1">
        <a:spcBef>
          <a:spcPts val="500"/>
        </a:spcBef>
        <a:spcAft>
          <a:spcPct val="0"/>
        </a:spcAft>
        <a:buClr>
          <a:srgbClr val="BCBCBC"/>
        </a:buClr>
        <a:buSzPct val="76000"/>
        <a:buFont typeface="Wingdings 3" pitchFamily="18" charset="2"/>
        <a:buChar char=""/>
        <a:defRPr sz="2000" kern="1200">
          <a:solidFill>
            <a:schemeClr val="tx1"/>
          </a:solidFill>
          <a:latin typeface="+mn-lt"/>
          <a:ea typeface="+mn-ea"/>
          <a:cs typeface="+mn-cs"/>
        </a:defRPr>
      </a:lvl3pPr>
      <a:lvl4pPr marL="1096963" indent="-228600" algn="l" rtl="0" eaLnBrk="1" fontAlgn="base" hangingPunct="1">
        <a:spcBef>
          <a:spcPts val="400"/>
        </a:spcBef>
        <a:spcAft>
          <a:spcPct val="0"/>
        </a:spcAft>
        <a:buClr>
          <a:srgbClr val="8BA2B4"/>
        </a:buClr>
        <a:buSzPct val="70000"/>
        <a:buFont typeface="Wingdings" pitchFamily="2" charset="2"/>
        <a:buChar char=""/>
        <a:defRPr kern="1200">
          <a:solidFill>
            <a:schemeClr val="tx1"/>
          </a:solidFill>
          <a:latin typeface="+mn-lt"/>
          <a:ea typeface="+mn-ea"/>
          <a:cs typeface="+mn-cs"/>
        </a:defRPr>
      </a:lvl4pPr>
      <a:lvl5pPr marL="1371600" indent="-228600" algn="l" rtl="0" eaLnBrk="1" fontAlgn="base" hangingPunct="1">
        <a:spcBef>
          <a:spcPts val="300"/>
        </a:spcBef>
        <a:spcAft>
          <a:spcPct val="0"/>
        </a:spcAft>
        <a:buClr>
          <a:schemeClr val="accent2"/>
        </a:buClr>
        <a:buSzPct val="70000"/>
        <a:buFont typeface="Wingdings" pitchFamily="2" charset="2"/>
        <a:buChar char=""/>
        <a:defRPr sz="1600" kern="1200">
          <a:solidFill>
            <a:schemeClr val="tx1"/>
          </a:solidFill>
          <a:latin typeface="+mn-lt"/>
          <a:ea typeface="+mn-ea"/>
          <a:cs typeface="+mn-cs"/>
        </a:defRPr>
      </a:lvl5pPr>
      <a:lvl6pPr marL="1645920" indent="-182880" algn="l" rtl="0" eaLnBrk="1" latinLnBrk="0" hangingPunct="1">
        <a:spcBef>
          <a:spcPts val="300"/>
        </a:spcBef>
        <a:buClr>
          <a:srgbClr val="9FB8CD">
            <a:shade val="75000"/>
          </a:srgbClr>
        </a:buClr>
        <a:buSzPct val="75000"/>
        <a:buFont typeface="Wingdings 3"/>
        <a:buChar char=""/>
        <a:defRPr kumimoji="0" lang="en-US" sz="1600" kern="1200" smtClean="0">
          <a:solidFill>
            <a:schemeClr val="tx1"/>
          </a:solidFill>
          <a:latin typeface="+mn-lt"/>
          <a:ea typeface="+mn-ea"/>
          <a:cs typeface="+mn-cs"/>
        </a:defRPr>
      </a:lvl6pPr>
      <a:lvl7pPr marL="1828800" indent="-182880" algn="l" rtl="0" eaLnBrk="1" latinLnBrk="0" hangingPunct="1">
        <a:spcBef>
          <a:spcPts val="300"/>
        </a:spcBef>
        <a:buClr>
          <a:srgbClr val="727CA3">
            <a:shade val="75000"/>
          </a:srgbClr>
        </a:buClr>
        <a:buSzPct val="75000"/>
        <a:buFont typeface="Wingdings 3"/>
        <a:buChar char=""/>
        <a:defRPr kumimoji="0" lang="en-US" sz="1400" kern="1200" smtClean="0">
          <a:solidFill>
            <a:schemeClr val="tx1"/>
          </a:solidFill>
          <a:latin typeface="+mn-lt"/>
          <a:ea typeface="+mn-ea"/>
          <a:cs typeface="+mn-cs"/>
        </a:defRPr>
      </a:lvl7pPr>
      <a:lvl8pPr marL="2011680" indent="-182880" algn="l" rtl="0" eaLnBrk="1" latinLnBrk="0" hangingPunct="1">
        <a:spcBef>
          <a:spcPts val="300"/>
        </a:spcBef>
        <a:buClr>
          <a:prstClr val="white">
            <a:shade val="50000"/>
          </a:prstClr>
        </a:buClr>
        <a:buSzPct val="75000"/>
        <a:buFont typeface="Wingdings 3"/>
        <a:buChar char=""/>
        <a:defRPr kumimoji="0" lang="en-US" sz="1400" kern="1200" smtClean="0">
          <a:solidFill>
            <a:schemeClr val="tx1"/>
          </a:solidFill>
          <a:latin typeface="+mn-lt"/>
          <a:ea typeface="+mn-ea"/>
          <a:cs typeface="+mn-cs"/>
        </a:defRPr>
      </a:lvl8pPr>
      <a:lvl9pPr marL="2194560" indent="-182880" algn="l" rtl="0" eaLnBrk="1" latinLnBrk="0" hangingPunct="1">
        <a:spcBef>
          <a:spcPts val="300"/>
        </a:spcBef>
        <a:buClr>
          <a:srgbClr val="9FB8CD"/>
        </a:buClr>
        <a:buSzPct val="75000"/>
        <a:buFont typeface="Wingdings 3"/>
        <a:buChar char=""/>
        <a:defRPr kumimoji="0" lang="en-US" sz="1200" kern="1200" smtClean="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fld id="{083C1048-53F6-4531-B070-36F2F89B4816}" type="datetimeFigureOut">
              <a:rPr lang="en-US" smtClean="0"/>
              <a:pPr>
                <a:defRPr/>
              </a:pPr>
              <a:t>4/14/2021</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B565BDFF-7061-4080-B08E-A1C2E7039658}" type="slidenum">
              <a:rPr lang="en-US" smtClean="0"/>
              <a:pPr>
                <a:defRPr/>
              </a:pPr>
              <a:t>‹#›</a:t>
            </a:fld>
            <a:endParaRPr lang="en-US" dirty="0"/>
          </a:p>
        </p:txBody>
      </p:sp>
      <p:pic>
        <p:nvPicPr>
          <p:cNvPr id="7" name="Picture 6"/>
          <p:cNvPicPr>
            <a:picLocks noChangeAspect="1"/>
          </p:cNvPicPr>
          <p:nvPr/>
        </p:nvPicPr>
        <p:blipFill>
          <a:blip r:embed="rId13"/>
          <a:stretch>
            <a:fillRect/>
          </a:stretch>
        </p:blipFill>
        <p:spPr>
          <a:xfrm>
            <a:off x="-18686" y="-134718"/>
            <a:ext cx="9181372" cy="6992718"/>
          </a:xfrm>
          <a:prstGeom prst="rect">
            <a:avLst/>
          </a:prstGeom>
        </p:spPr>
      </p:pic>
    </p:spTree>
    <p:extLst>
      <p:ext uri="{BB962C8B-B14F-4D97-AF65-F5344CB8AC3E}">
        <p14:creationId xmlns:p14="http://schemas.microsoft.com/office/powerpoint/2010/main" val="2526441762"/>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xml"/><Relationship Id="rId1" Type="http://schemas.openxmlformats.org/officeDocument/2006/relationships/slideLayout" Target="../slideLayouts/slideLayout30.xml"/></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xml"/><Relationship Id="rId1" Type="http://schemas.openxmlformats.org/officeDocument/2006/relationships/slideLayout" Target="../slideLayouts/slideLayout31.xml"/></Relationships>
</file>

<file path=ppt/slides/_rels/slide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9.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905000"/>
            <a:ext cx="8762999" cy="2819400"/>
          </a:xfrm>
          <a:noFill/>
        </p:spPr>
        <p:txBody>
          <a:bodyPr>
            <a:normAutofit fontScale="90000"/>
          </a:bodyPr>
          <a:lstStyle/>
          <a:p>
            <a:pPr>
              <a:defRPr/>
            </a:pPr>
            <a:r>
              <a:rPr lang="en-US" sz="3600" dirty="0">
                <a:solidFill>
                  <a:schemeClr val="tx2"/>
                </a:solidFill>
              </a:rPr>
              <a:t>2021 Annual Action Plan for Housing and Community Development</a:t>
            </a:r>
            <a:br>
              <a:rPr lang="en-US" sz="3600" dirty="0">
                <a:solidFill>
                  <a:schemeClr val="tx2"/>
                </a:solidFill>
              </a:rPr>
            </a:br>
            <a:br>
              <a:rPr lang="en-US" sz="3600" dirty="0">
                <a:solidFill>
                  <a:schemeClr val="tx2"/>
                </a:solidFill>
              </a:rPr>
            </a:br>
            <a:br>
              <a:rPr lang="en-US" sz="3600" dirty="0">
                <a:solidFill>
                  <a:schemeClr val="tx2"/>
                </a:solidFill>
              </a:rPr>
            </a:br>
            <a:r>
              <a:rPr lang="en-US" sz="3600" dirty="0">
                <a:solidFill>
                  <a:schemeClr val="tx2"/>
                </a:solidFill>
              </a:rPr>
              <a:t>Community Development Block Grant Program</a:t>
            </a:r>
            <a:br>
              <a:rPr lang="en-US" sz="3600" dirty="0">
                <a:solidFill>
                  <a:schemeClr val="tx2"/>
                </a:solidFill>
              </a:rPr>
            </a:br>
            <a:br>
              <a:rPr lang="en-US" dirty="0">
                <a:solidFill>
                  <a:schemeClr val="tx2"/>
                </a:solidFill>
              </a:rPr>
            </a:br>
            <a:endParaRPr lang="en-US" dirty="0">
              <a:solidFill>
                <a:schemeClr val="tx2"/>
              </a:solidFill>
            </a:endParaRPr>
          </a:p>
        </p:txBody>
      </p:sp>
      <p:sp>
        <p:nvSpPr>
          <p:cNvPr id="4" name="Subtitle 3"/>
          <p:cNvSpPr>
            <a:spLocks noGrp="1"/>
          </p:cNvSpPr>
          <p:nvPr>
            <p:ph type="subTitle" idx="1"/>
          </p:nvPr>
        </p:nvSpPr>
        <p:spPr>
          <a:xfrm>
            <a:off x="1295400" y="4572000"/>
            <a:ext cx="6858000" cy="3048000"/>
          </a:xfrm>
          <a:noFill/>
        </p:spPr>
        <p:txBody>
          <a:bodyPr>
            <a:normAutofit/>
          </a:bodyPr>
          <a:lstStyle/>
          <a:p>
            <a:pPr algn="ctr" fontAlgn="auto">
              <a:spcAft>
                <a:spcPts val="0"/>
              </a:spcAft>
              <a:buFont typeface="Wingdings 3"/>
              <a:buNone/>
              <a:defRPr/>
            </a:pPr>
            <a:endParaRPr lang="en-US" sz="3300" u="sng" dirty="0">
              <a:solidFill>
                <a:schemeClr val="tx1"/>
              </a:solidFill>
            </a:endParaRPr>
          </a:p>
          <a:p>
            <a:pPr algn="ctr" fontAlgn="auto">
              <a:spcAft>
                <a:spcPts val="0"/>
              </a:spcAft>
              <a:buFont typeface="Wingdings 3"/>
              <a:buNone/>
              <a:defRPr/>
            </a:pPr>
            <a:r>
              <a:rPr lang="en-US" sz="2400" b="1" u="sng" dirty="0">
                <a:solidFill>
                  <a:schemeClr val="tx2"/>
                </a:solidFill>
              </a:rPr>
              <a:t>Virtual Public Hearing</a:t>
            </a:r>
          </a:p>
          <a:p>
            <a:pPr algn="ctr" fontAlgn="auto">
              <a:spcAft>
                <a:spcPts val="0"/>
              </a:spcAft>
              <a:defRPr/>
            </a:pPr>
            <a:r>
              <a:rPr lang="en-US" sz="2400" dirty="0">
                <a:solidFill>
                  <a:schemeClr val="tx2"/>
                </a:solidFill>
              </a:rPr>
              <a:t>April 6, 2021</a:t>
            </a:r>
          </a:p>
          <a:p>
            <a:pPr algn="ctr" fontAlgn="auto">
              <a:spcAft>
                <a:spcPts val="0"/>
              </a:spcAft>
              <a:defRPr/>
            </a:pPr>
            <a:r>
              <a:rPr lang="en-US" sz="2400" dirty="0">
                <a:solidFill>
                  <a:schemeClr val="tx2"/>
                </a:solidFill>
              </a:rPr>
              <a:t> </a:t>
            </a:r>
          </a:p>
          <a:p>
            <a:pPr algn="ctr" fontAlgn="auto">
              <a:spcAft>
                <a:spcPts val="0"/>
              </a:spcAft>
              <a:defRPr/>
            </a:pPr>
            <a:endParaRPr lang="en-US" dirty="0">
              <a:solidFill>
                <a:schemeClr val="tx2"/>
              </a:solidFill>
            </a:endParaRPr>
          </a:p>
          <a:p>
            <a:pPr algn="ctr" fontAlgn="auto">
              <a:spcAft>
                <a:spcPts val="0"/>
              </a:spcAft>
              <a:buFont typeface="Wingdings 3"/>
              <a:buNone/>
              <a:defRPr/>
            </a:pPr>
            <a:endParaRPr lang="en-US" dirty="0"/>
          </a:p>
        </p:txBody>
      </p:sp>
      <p:pic>
        <p:nvPicPr>
          <p:cNvPr id="27652" name="Picture 2" descr="N:\FORMS\HUD Hous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943600"/>
            <a:ext cx="68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638800"/>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228600" y="2104183"/>
            <a:ext cx="2590800" cy="2277547"/>
          </a:xfrm>
          <a:prstGeom prst="rect">
            <a:avLst/>
          </a:prstGeom>
          <a:noFill/>
          <a:ln w="19050">
            <a:solidFill>
              <a:schemeClr val="bg1">
                <a:lumMod val="65000"/>
              </a:schemeClr>
            </a:solidFill>
          </a:ln>
        </p:spPr>
        <p:txBody>
          <a:bodyPr wrap="square" rtlCol="0">
            <a:spAutoFit/>
          </a:bodyPr>
          <a:lstStyle/>
          <a:p>
            <a:endParaRPr lang="en-US" sz="2500" dirty="0">
              <a:solidFill>
                <a:schemeClr val="tx2"/>
              </a:solidFill>
            </a:endParaRPr>
          </a:p>
          <a:p>
            <a:pPr algn="ctr"/>
            <a:r>
              <a:rPr lang="en-US" sz="2500" dirty="0">
                <a:solidFill>
                  <a:schemeClr val="tx2"/>
                </a:solidFill>
              </a:rPr>
              <a:t>April 8, 2021</a:t>
            </a:r>
          </a:p>
          <a:p>
            <a:pPr algn="ctr"/>
            <a:r>
              <a:rPr lang="en-US" sz="1900" dirty="0">
                <a:solidFill>
                  <a:schemeClr val="tx2"/>
                </a:solidFill>
              </a:rPr>
              <a:t>www.mississippi.org/csd</a:t>
            </a:r>
          </a:p>
          <a:p>
            <a:pPr algn="ctr"/>
            <a:r>
              <a:rPr lang="en-US" dirty="0">
                <a:solidFill>
                  <a:schemeClr val="tx2"/>
                </a:solidFill>
              </a:rPr>
              <a:t>www.mshomecorp.com</a:t>
            </a:r>
          </a:p>
          <a:p>
            <a:r>
              <a:rPr lang="en-US" sz="2500" dirty="0"/>
              <a:t> </a:t>
            </a:r>
          </a:p>
          <a:p>
            <a:endParaRPr lang="en-US" sz="1000" dirty="0"/>
          </a:p>
          <a:p>
            <a:endParaRPr lang="en-US" sz="1000" dirty="0"/>
          </a:p>
          <a:p>
            <a:endParaRPr lang="en-US" sz="1000" dirty="0"/>
          </a:p>
        </p:txBody>
      </p:sp>
      <p:sp>
        <p:nvSpPr>
          <p:cNvPr id="7" name="TextBox 6"/>
          <p:cNvSpPr txBox="1"/>
          <p:nvPr/>
        </p:nvSpPr>
        <p:spPr>
          <a:xfrm>
            <a:off x="237565" y="1981200"/>
            <a:ext cx="2590800" cy="400110"/>
          </a:xfrm>
          <a:prstGeom prst="rect">
            <a:avLst/>
          </a:prstGeom>
          <a:solidFill>
            <a:schemeClr val="bg1">
              <a:lumMod val="65000"/>
            </a:schemeClr>
          </a:solidFill>
          <a:ln w="19050">
            <a:solidFill>
              <a:schemeClr val="bg1">
                <a:lumMod val="65000"/>
              </a:schemeClr>
            </a:solidFill>
          </a:ln>
        </p:spPr>
        <p:txBody>
          <a:bodyPr wrap="square" rtlCol="0">
            <a:spAutoFit/>
          </a:bodyPr>
          <a:lstStyle/>
          <a:p>
            <a:pPr algn="ctr"/>
            <a:r>
              <a:rPr lang="en-US" sz="2000" dirty="0"/>
              <a:t>Draft Plan Availability</a:t>
            </a:r>
          </a:p>
        </p:txBody>
      </p:sp>
      <p:sp>
        <p:nvSpPr>
          <p:cNvPr id="9" name="TextBox 8"/>
          <p:cNvSpPr txBox="1"/>
          <p:nvPr/>
        </p:nvSpPr>
        <p:spPr>
          <a:xfrm>
            <a:off x="3048000" y="1981200"/>
            <a:ext cx="2667000" cy="400110"/>
          </a:xfrm>
          <a:prstGeom prst="rect">
            <a:avLst/>
          </a:prstGeom>
          <a:solidFill>
            <a:schemeClr val="bg1">
              <a:lumMod val="65000"/>
            </a:schemeClr>
          </a:solidFill>
          <a:ln w="19050">
            <a:solidFill>
              <a:schemeClr val="bg1">
                <a:lumMod val="65000"/>
              </a:schemeClr>
            </a:solidFill>
          </a:ln>
        </p:spPr>
        <p:txBody>
          <a:bodyPr wrap="square" rtlCol="0">
            <a:spAutoFit/>
          </a:bodyPr>
          <a:lstStyle/>
          <a:p>
            <a:pPr algn="ctr"/>
            <a:r>
              <a:rPr lang="en-US" sz="2000" dirty="0"/>
              <a:t>Public Comment Period</a:t>
            </a:r>
          </a:p>
        </p:txBody>
      </p:sp>
      <p:sp>
        <p:nvSpPr>
          <p:cNvPr id="11" name="TextBox 10"/>
          <p:cNvSpPr txBox="1"/>
          <p:nvPr/>
        </p:nvSpPr>
        <p:spPr>
          <a:xfrm>
            <a:off x="5962135" y="2378310"/>
            <a:ext cx="2953265" cy="2400657"/>
          </a:xfrm>
          <a:prstGeom prst="rect">
            <a:avLst/>
          </a:prstGeom>
          <a:noFill/>
          <a:ln w="19050">
            <a:solidFill>
              <a:schemeClr val="bg1">
                <a:lumMod val="65000"/>
              </a:schemeClr>
            </a:solidFill>
          </a:ln>
        </p:spPr>
        <p:txBody>
          <a:bodyPr wrap="square" rtlCol="0">
            <a:spAutoFit/>
          </a:bodyPr>
          <a:lstStyle/>
          <a:p>
            <a:endParaRPr lang="en-US" sz="1000" dirty="0"/>
          </a:p>
          <a:p>
            <a:pPr algn="ctr"/>
            <a:r>
              <a:rPr lang="en-US" sz="2500" dirty="0">
                <a:solidFill>
                  <a:schemeClr val="tx2"/>
                </a:solidFill>
              </a:rPr>
              <a:t>Mississippi Home Corporation </a:t>
            </a:r>
          </a:p>
          <a:p>
            <a:pPr algn="ctr"/>
            <a:r>
              <a:rPr lang="en-US" sz="2500" dirty="0">
                <a:solidFill>
                  <a:schemeClr val="tx2"/>
                </a:solidFill>
              </a:rPr>
              <a:t>735 Riverside Dr. </a:t>
            </a:r>
          </a:p>
          <a:p>
            <a:pPr algn="ctr"/>
            <a:r>
              <a:rPr lang="en-US" sz="2500" dirty="0">
                <a:solidFill>
                  <a:schemeClr val="tx2"/>
                </a:solidFill>
              </a:rPr>
              <a:t>Jackson, MS 39202</a:t>
            </a:r>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a:p>
            <a:endParaRPr lang="en-US" sz="500" dirty="0"/>
          </a:p>
        </p:txBody>
      </p:sp>
      <p:sp>
        <p:nvSpPr>
          <p:cNvPr id="12" name="TextBox 11"/>
          <p:cNvSpPr txBox="1"/>
          <p:nvPr/>
        </p:nvSpPr>
        <p:spPr>
          <a:xfrm>
            <a:off x="5962135" y="1981200"/>
            <a:ext cx="2953265" cy="400110"/>
          </a:xfrm>
          <a:prstGeom prst="rect">
            <a:avLst/>
          </a:prstGeom>
          <a:solidFill>
            <a:schemeClr val="bg1">
              <a:lumMod val="65000"/>
            </a:schemeClr>
          </a:solidFill>
          <a:ln w="19050">
            <a:solidFill>
              <a:schemeClr val="bg1">
                <a:lumMod val="65000"/>
              </a:schemeClr>
            </a:solidFill>
          </a:ln>
        </p:spPr>
        <p:txBody>
          <a:bodyPr wrap="square" rtlCol="0">
            <a:spAutoFit/>
          </a:bodyPr>
          <a:lstStyle/>
          <a:p>
            <a:pPr algn="ctr"/>
            <a:r>
              <a:rPr lang="en-US" sz="2000" dirty="0"/>
              <a:t>Public Comments </a:t>
            </a:r>
          </a:p>
        </p:txBody>
      </p:sp>
      <p:sp>
        <p:nvSpPr>
          <p:cNvPr id="13" name="TextBox 12"/>
          <p:cNvSpPr txBox="1"/>
          <p:nvPr/>
        </p:nvSpPr>
        <p:spPr>
          <a:xfrm>
            <a:off x="3048000" y="2057400"/>
            <a:ext cx="2666999" cy="3016210"/>
          </a:xfrm>
          <a:prstGeom prst="rect">
            <a:avLst/>
          </a:prstGeom>
          <a:noFill/>
          <a:ln w="19050">
            <a:solidFill>
              <a:schemeClr val="bg1">
                <a:lumMod val="65000"/>
              </a:schemeClr>
            </a:solidFill>
          </a:ln>
        </p:spPr>
        <p:txBody>
          <a:bodyPr wrap="square" rtlCol="0">
            <a:spAutoFit/>
          </a:bodyPr>
          <a:lstStyle/>
          <a:p>
            <a:endParaRPr lang="en-US" sz="2500" dirty="0"/>
          </a:p>
          <a:p>
            <a:pPr algn="ctr">
              <a:lnSpc>
                <a:spcPct val="150000"/>
              </a:lnSpc>
            </a:pPr>
            <a:r>
              <a:rPr lang="en-US" sz="2500" dirty="0">
                <a:solidFill>
                  <a:schemeClr val="tx2"/>
                </a:solidFill>
              </a:rPr>
              <a:t>April 8, 2021</a:t>
            </a:r>
          </a:p>
          <a:p>
            <a:pPr algn="ctr">
              <a:lnSpc>
                <a:spcPct val="150000"/>
              </a:lnSpc>
            </a:pPr>
            <a:r>
              <a:rPr lang="en-US" sz="2500" dirty="0">
                <a:solidFill>
                  <a:schemeClr val="tx2"/>
                </a:solidFill>
              </a:rPr>
              <a:t>to</a:t>
            </a:r>
          </a:p>
          <a:p>
            <a:pPr algn="ctr">
              <a:lnSpc>
                <a:spcPct val="150000"/>
              </a:lnSpc>
            </a:pPr>
            <a:r>
              <a:rPr lang="en-US" sz="2500" dirty="0">
                <a:solidFill>
                  <a:schemeClr val="tx2"/>
                </a:solidFill>
              </a:rPr>
              <a:t>May 8, 2021</a:t>
            </a:r>
          </a:p>
          <a:p>
            <a:pPr algn="ctr">
              <a:lnSpc>
                <a:spcPts val="2700"/>
              </a:lnSpc>
            </a:pPr>
            <a:r>
              <a:rPr lang="en-US" sz="2500" dirty="0"/>
              <a:t> </a:t>
            </a:r>
          </a:p>
          <a:p>
            <a:endParaRPr lang="en-US" sz="1000" dirty="0"/>
          </a:p>
          <a:p>
            <a:endParaRPr lang="en-US" sz="1000" dirty="0"/>
          </a:p>
          <a:p>
            <a:endParaRPr lang="en-US" sz="1000"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600" y="1295400"/>
            <a:ext cx="8382000" cy="5103322"/>
          </a:xfrm>
          <a:noFill/>
        </p:spPr>
        <p:txBody>
          <a:bodyPr>
            <a:noAutofit/>
          </a:bodyPr>
          <a:lstStyle/>
          <a:p>
            <a:pPr marL="0" indent="0" algn="ctr">
              <a:buNone/>
            </a:pPr>
            <a:r>
              <a:rPr lang="en-US" b="1" dirty="0"/>
              <a:t>CDBG CONTACTS</a:t>
            </a:r>
          </a:p>
          <a:p>
            <a:pPr marL="0" indent="0">
              <a:buNone/>
            </a:pPr>
            <a:r>
              <a:rPr lang="en-US" sz="2400" b="1" dirty="0"/>
              <a:t>Steve Hardin – Director, Community Services Division</a:t>
            </a:r>
          </a:p>
          <a:p>
            <a:pPr marL="0" indent="0">
              <a:buNone/>
            </a:pPr>
            <a:r>
              <a:rPr lang="en-US" sz="2400" dirty="0"/>
              <a:t>Phone: 601.359.2366 				      </a:t>
            </a:r>
          </a:p>
          <a:p>
            <a:pPr marL="0" indent="0">
              <a:buNone/>
            </a:pPr>
            <a:r>
              <a:rPr lang="en-US" sz="2400" dirty="0"/>
              <a:t> </a:t>
            </a:r>
          </a:p>
          <a:p>
            <a:pPr marL="0" indent="0">
              <a:buNone/>
            </a:pPr>
            <a:r>
              <a:rPr lang="en-US" sz="2400" b="1" dirty="0"/>
              <a:t>Lisa Maxwell – Manager, Community Development Bureau</a:t>
            </a:r>
          </a:p>
          <a:p>
            <a:pPr marL="0" indent="0">
              <a:buNone/>
            </a:pPr>
            <a:r>
              <a:rPr lang="en-US" sz="2400" dirty="0"/>
              <a:t>Phone: 601.359.2498</a:t>
            </a:r>
          </a:p>
          <a:p>
            <a:pPr marL="0" indent="0">
              <a:buNone/>
            </a:pPr>
            <a:endParaRPr lang="en-US" sz="2400" dirty="0"/>
          </a:p>
          <a:p>
            <a:pPr marL="0" indent="0">
              <a:buNone/>
            </a:pPr>
            <a:r>
              <a:rPr lang="en-US" sz="2400" b="1" dirty="0"/>
              <a:t>Ray Robinson, Jr. – Manager, Compliance Bureau</a:t>
            </a:r>
          </a:p>
          <a:p>
            <a:pPr marL="0" indent="0">
              <a:buNone/>
            </a:pPr>
            <a:r>
              <a:rPr lang="en-US" sz="2400" dirty="0"/>
              <a:t>Phone: 601.359.9273</a:t>
            </a:r>
          </a:p>
          <a:p>
            <a:pPr marL="0" indent="0">
              <a:buNone/>
            </a:pPr>
            <a:endParaRPr lang="en-US" sz="4400" dirty="0"/>
          </a:p>
          <a:p>
            <a:pPr marL="0" indent="0">
              <a:buNone/>
            </a:pPr>
            <a:endParaRPr lang="en-US" sz="6000" dirty="0"/>
          </a:p>
          <a:p>
            <a:pPr marL="0" indent="0">
              <a:buNone/>
            </a:pPr>
            <a:endParaRPr lang="en-US" sz="6000" dirty="0"/>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5827222"/>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6046656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763000" cy="4953000"/>
          </a:xfrm>
          <a:noFill/>
        </p:spPr>
        <p:txBody>
          <a:bodyPr>
            <a:normAutofit/>
          </a:bodyPr>
          <a:lstStyle/>
          <a:p>
            <a:pPr algn="ctr">
              <a:buClr>
                <a:srgbClr val="000099"/>
              </a:buClr>
              <a:buSzPct val="75000"/>
              <a:buNone/>
            </a:pPr>
            <a:r>
              <a:rPr lang="en-US" altLang="en-US" sz="4000" b="1" dirty="0">
                <a:solidFill>
                  <a:schemeClr val="tx2"/>
                </a:solidFill>
                <a:latin typeface="Arial" charset="0"/>
              </a:rPr>
              <a:t>Economic Development Strategies:</a:t>
            </a:r>
          </a:p>
          <a:p>
            <a:pPr algn="ctr">
              <a:buClr>
                <a:srgbClr val="000099"/>
              </a:buClr>
              <a:buSzPct val="75000"/>
              <a:buNone/>
            </a:pPr>
            <a:endParaRPr lang="en-US" altLang="en-US" sz="2000" b="1" dirty="0">
              <a:solidFill>
                <a:schemeClr val="tx2"/>
              </a:solidFill>
              <a:latin typeface="Arial" charset="0"/>
            </a:endParaRPr>
          </a:p>
          <a:p>
            <a:r>
              <a:rPr lang="en-US" sz="2400" b="1" dirty="0">
                <a:solidFill>
                  <a:schemeClr val="tx2"/>
                </a:solidFill>
                <a:latin typeface="Arial" panose="020B0604020202020204" pitchFamily="34" charset="0"/>
              </a:rPr>
              <a:t>Create, expand, and retain more jobs for lower-income persons</a:t>
            </a:r>
          </a:p>
          <a:p>
            <a:endParaRPr lang="en-US" sz="2400" b="1" dirty="0">
              <a:solidFill>
                <a:schemeClr val="tx2"/>
              </a:solidFill>
              <a:latin typeface="Arial" panose="020B0604020202020204" pitchFamily="34" charset="0"/>
            </a:endParaRPr>
          </a:p>
          <a:p>
            <a:r>
              <a:rPr lang="en-US" sz="2400" b="1" dirty="0">
                <a:solidFill>
                  <a:schemeClr val="tx2"/>
                </a:solidFill>
                <a:latin typeface="Arial" panose="020B0604020202020204" pitchFamily="34" charset="0"/>
              </a:rPr>
              <a:t>Create or Expand Employment at For-Profit Businesses</a:t>
            </a:r>
          </a:p>
          <a:p>
            <a:endParaRPr lang="en-US" sz="2400" b="1" dirty="0">
              <a:solidFill>
                <a:schemeClr val="tx2"/>
              </a:solidFill>
              <a:latin typeface="Arial" panose="020B0604020202020204" pitchFamily="34" charset="0"/>
            </a:endParaRPr>
          </a:p>
          <a:p>
            <a:r>
              <a:rPr lang="en-US" sz="2400" b="1" dirty="0">
                <a:solidFill>
                  <a:schemeClr val="tx2"/>
                </a:solidFill>
                <a:latin typeface="Arial" panose="020B0604020202020204" pitchFamily="34" charset="0"/>
              </a:rPr>
              <a:t>Invest in Eligible Infrastructure That Supports Better Paying Jobs</a:t>
            </a:r>
            <a:endParaRPr lang="en-US" altLang="en-US" sz="2400" b="1" dirty="0">
              <a:solidFill>
                <a:schemeClr val="tx2"/>
              </a:solidFill>
              <a:latin typeface="Arial" panose="020B0604020202020204" pitchFamily="34" charset="0"/>
            </a:endParaRPr>
          </a:p>
          <a:p>
            <a:pPr marL="0" lvl="0" indent="0">
              <a:buNone/>
            </a:pPr>
            <a:endParaRPr lang="en-US"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576" y="5781142"/>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695900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143000"/>
            <a:ext cx="8763000" cy="4953000"/>
          </a:xfrm>
          <a:noFill/>
        </p:spPr>
        <p:txBody>
          <a:bodyPr>
            <a:normAutofit/>
          </a:bodyPr>
          <a:lstStyle/>
          <a:p>
            <a:pPr algn="ctr">
              <a:buClr>
                <a:srgbClr val="000099"/>
              </a:buClr>
              <a:buSzPct val="75000"/>
              <a:buNone/>
            </a:pPr>
            <a:r>
              <a:rPr lang="en-US" altLang="en-US" sz="4000" b="1" dirty="0">
                <a:solidFill>
                  <a:schemeClr val="tx2"/>
                </a:solidFill>
                <a:latin typeface="Arial" charset="0"/>
              </a:rPr>
              <a:t>Infrastructure Strategies:</a:t>
            </a:r>
          </a:p>
          <a:p>
            <a:pPr algn="ctr">
              <a:buClr>
                <a:srgbClr val="000099"/>
              </a:buClr>
              <a:buSzPct val="75000"/>
              <a:buNone/>
            </a:pPr>
            <a:endParaRPr lang="en-US" altLang="en-US" sz="4000" b="1" dirty="0">
              <a:solidFill>
                <a:schemeClr val="tx2"/>
              </a:solidFill>
              <a:latin typeface="Arial" panose="020B0604020202020204" pitchFamily="34" charset="0"/>
            </a:endParaRPr>
          </a:p>
          <a:p>
            <a:r>
              <a:rPr lang="en-US" sz="2400" b="1" dirty="0">
                <a:solidFill>
                  <a:schemeClr val="tx2"/>
                </a:solidFill>
                <a:latin typeface="Arial" panose="020B0604020202020204" pitchFamily="34" charset="0"/>
              </a:rPr>
              <a:t>Improve the quality of Mississippi’s infrastructure and public facilities</a:t>
            </a:r>
          </a:p>
          <a:p>
            <a:pPr marL="0" indent="0">
              <a:buNone/>
            </a:pPr>
            <a:endParaRPr lang="en-US" sz="2000" b="1" dirty="0">
              <a:solidFill>
                <a:schemeClr val="tx2"/>
              </a:solidFill>
              <a:latin typeface="Arial" panose="020B0604020202020204" pitchFamily="34" charset="0"/>
            </a:endParaRPr>
          </a:p>
          <a:p>
            <a:pPr marL="1028700" lvl="2" indent="-342900"/>
            <a:r>
              <a:rPr lang="en-US" sz="2000" b="1" dirty="0">
                <a:solidFill>
                  <a:schemeClr val="tx2"/>
                </a:solidFill>
                <a:latin typeface="Arial" panose="020B0604020202020204" pitchFamily="34" charset="0"/>
              </a:rPr>
              <a:t>Improvement of Local Community Living Environment</a:t>
            </a:r>
          </a:p>
          <a:p>
            <a:pPr marL="1028700" lvl="2" indent="-342900"/>
            <a:r>
              <a:rPr lang="en-US" sz="2000" b="1" dirty="0">
                <a:solidFill>
                  <a:schemeClr val="tx2"/>
                </a:solidFill>
                <a:latin typeface="Arial" panose="020B0604020202020204" pitchFamily="34" charset="0"/>
              </a:rPr>
              <a:t>Construction, rehabilitation or improvement of community service facilities</a:t>
            </a:r>
          </a:p>
          <a:p>
            <a:pPr marL="1028700" lvl="2" indent="-342900"/>
            <a:r>
              <a:rPr lang="en-US" sz="2000" b="1" dirty="0">
                <a:solidFill>
                  <a:schemeClr val="tx2"/>
                </a:solidFill>
                <a:latin typeface="Arial" panose="020B0604020202020204" pitchFamily="34" charset="0"/>
              </a:rPr>
              <a:t>Eliminating conditions detrimental to health, safety and public welfare</a:t>
            </a:r>
            <a:endParaRPr lang="en-US" sz="2400" b="1" dirty="0">
              <a:solidFill>
                <a:schemeClr val="tx2"/>
              </a:solidFill>
              <a:latin typeface="Arial" panose="020B0604020202020204" pitchFamily="34" charset="0"/>
            </a:endParaRPr>
          </a:p>
          <a:p>
            <a:pPr marL="0" lvl="0" indent="0">
              <a:buNone/>
            </a:pPr>
            <a:endParaRPr lang="en-US" sz="2800" dirty="0"/>
          </a:p>
        </p:txBody>
      </p:sp>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72576" y="5781142"/>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730836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p:cNvGraphicFramePr>
          <p:nvPr>
            <p:extLst>
              <p:ext uri="{D42A27DB-BD31-4B8C-83A1-F6EECF244321}">
                <p14:modId xmlns:p14="http://schemas.microsoft.com/office/powerpoint/2010/main" val="2299871655"/>
              </p:ext>
            </p:extLst>
          </p:nvPr>
        </p:nvGraphicFramePr>
        <p:xfrm>
          <a:off x="838200" y="1143000"/>
          <a:ext cx="7302498" cy="4432633"/>
        </p:xfrm>
        <a:graphic>
          <a:graphicData uri="http://schemas.openxmlformats.org/drawingml/2006/table">
            <a:tbl>
              <a:tblPr firstRow="1" bandRow="1"/>
              <a:tblGrid>
                <a:gridCol w="2229183">
                  <a:extLst>
                    <a:ext uri="{9D8B030D-6E8A-4147-A177-3AD203B41FA5}">
                      <a16:colId xmlns:a16="http://schemas.microsoft.com/office/drawing/2014/main" val="20000"/>
                    </a:ext>
                  </a:extLst>
                </a:gridCol>
                <a:gridCol w="1998579">
                  <a:extLst>
                    <a:ext uri="{9D8B030D-6E8A-4147-A177-3AD203B41FA5}">
                      <a16:colId xmlns:a16="http://schemas.microsoft.com/office/drawing/2014/main" val="20001"/>
                    </a:ext>
                  </a:extLst>
                </a:gridCol>
                <a:gridCol w="1537368">
                  <a:extLst>
                    <a:ext uri="{9D8B030D-6E8A-4147-A177-3AD203B41FA5}">
                      <a16:colId xmlns:a16="http://schemas.microsoft.com/office/drawing/2014/main" val="20004"/>
                    </a:ext>
                  </a:extLst>
                </a:gridCol>
                <a:gridCol w="1537368">
                  <a:extLst>
                    <a:ext uri="{9D8B030D-6E8A-4147-A177-3AD203B41FA5}">
                      <a16:colId xmlns:a16="http://schemas.microsoft.com/office/drawing/2014/main" val="20003"/>
                    </a:ext>
                  </a:extLst>
                </a:gridCol>
              </a:tblGrid>
              <a:tr h="533960">
                <a:tc gridSpan="4">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2700" b="1" dirty="0"/>
                        <a:t>ACCOMPLISHMENTS</a:t>
                      </a:r>
                      <a:r>
                        <a:rPr lang="en-US" sz="2700" b="1" baseline="0" dirty="0"/>
                        <a:t> FOR 2020 CDBG</a:t>
                      </a:r>
                      <a:endParaRPr lang="en-US" sz="2700" b="1"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65000"/>
                        <a:lumOff val="35000"/>
                      </a:schemeClr>
                    </a:solidFill>
                  </a:tcPr>
                </a:tc>
                <a:tc hMerge="1">
                  <a:txBody>
                    <a:bodyPr/>
                    <a:lstStyle/>
                    <a:p>
                      <a:endParaRPr lang="en-US" dirty="0"/>
                    </a:p>
                  </a:txBody>
                  <a:tcPr/>
                </a:tc>
                <a:tc hMerge="1">
                  <a:txBody>
                    <a:bodyPr/>
                    <a:lstStyle/>
                    <a:p>
                      <a:endParaRPr lang="en-US"/>
                    </a:p>
                  </a:txBody>
                  <a:tcPr>
                    <a:lnL w="12700" cap="flat" cmpd="sng" algn="ctr">
                      <a:solidFill>
                        <a:sysClr val="window" lastClr="FFFFFF"/>
                      </a:solidFill>
                      <a:prstDash val="solid"/>
                      <a:round/>
                      <a:headEnd type="none" w="med" len="med"/>
                      <a:tailEnd type="none" w="med" len="med"/>
                    </a:lnL>
                  </a:tcPr>
                </a:tc>
                <a:tc hMerge="1">
                  <a:txBody>
                    <a:bodyPr/>
                    <a:lstStyle/>
                    <a:p>
                      <a:endParaRPr lang="en-US" dirty="0"/>
                    </a:p>
                  </a:txBody>
                  <a:tcPr/>
                </a:tc>
                <a:extLst>
                  <a:ext uri="{0D108BD9-81ED-4DB2-BD59-A6C34878D82A}">
                    <a16:rowId xmlns:a16="http://schemas.microsoft.com/office/drawing/2014/main" val="10000"/>
                  </a:ext>
                </a:extLst>
              </a:tr>
              <a:tr h="635896">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1" dirty="0">
                          <a:solidFill>
                            <a:schemeClr val="tx1"/>
                          </a:solidFill>
                        </a:rPr>
                        <a:t>Program</a:t>
                      </a:r>
                      <a:r>
                        <a:rPr lang="en-US" sz="1600" b="1" baseline="0" dirty="0">
                          <a:solidFill>
                            <a:schemeClr val="tx1"/>
                          </a:solidFill>
                        </a:rPr>
                        <a:t> Categories</a:t>
                      </a:r>
                      <a:endParaRPr lang="en-US" sz="1600" b="1" dirty="0">
                        <a:solidFill>
                          <a:schemeClr val="tx1"/>
                        </a:solidFill>
                      </a:endParaRPr>
                    </a:p>
                  </a:txBody>
                  <a:tcPr marL="68580" marR="68580" marT="34292" marB="3429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b="1" dirty="0">
                          <a:solidFill>
                            <a:schemeClr val="tx1"/>
                          </a:solidFill>
                        </a:rPr>
                        <a:t>Category</a:t>
                      </a:r>
                    </a:p>
                  </a:txBody>
                  <a:tcPr marL="68580" marR="68580" marT="34292" marB="34292">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b="1" dirty="0">
                          <a:solidFill>
                            <a:schemeClr val="tx1"/>
                          </a:solidFill>
                        </a:rPr>
                        <a:t>Projects Funded</a:t>
                      </a:r>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b="1" dirty="0">
                          <a:solidFill>
                            <a:schemeClr val="tx1"/>
                          </a:solidFill>
                        </a:rPr>
                        <a:t> Project</a:t>
                      </a:r>
                    </a:p>
                    <a:p>
                      <a:pPr algn="ctr"/>
                      <a:r>
                        <a:rPr lang="en-US" sz="1600" b="1" dirty="0">
                          <a:solidFill>
                            <a:schemeClr val="tx1"/>
                          </a:solidFill>
                        </a:rPr>
                        <a:t>Amounts</a:t>
                      </a:r>
                    </a:p>
                  </a:txBody>
                  <a:tcPr marL="68580" marR="68580" marT="34292" marB="34292">
                    <a:lnL w="12700" cap="flat" cmpd="sng" algn="ctr">
                      <a:solidFill>
                        <a:sysClr val="window" lastClr="FFFFFF"/>
                      </a:solidFill>
                      <a:prstDash val="solid"/>
                      <a:round/>
                      <a:headEnd type="none" w="med" len="med"/>
                      <a:tailEnd type="none" w="med" len="med"/>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1"/>
                  </a:ext>
                </a:extLst>
              </a:tr>
              <a:tr h="36841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b="0" dirty="0"/>
                        <a:t>Public Facilities</a:t>
                      </a:r>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2"/>
                  </a:ext>
                </a:extLst>
              </a:tr>
              <a:tr h="36841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t>Regular</a:t>
                      </a:r>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solidFill>
                            <a:schemeClr val="tx1"/>
                          </a:solidFill>
                        </a:rPr>
                        <a:t>13</a:t>
                      </a:r>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solidFill>
                            <a:schemeClr val="tx1"/>
                          </a:solidFill>
                        </a:rPr>
                        <a:t>$ 5,485,639.00</a:t>
                      </a:r>
                    </a:p>
                  </a:txBody>
                  <a:tcPr marL="68580" marR="68580" marT="34292" marB="3429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3"/>
                  </a:ext>
                </a:extLst>
              </a:tr>
              <a:tr h="36841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t>Small Government</a:t>
                      </a:r>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solidFill>
                            <a:schemeClr val="tx1"/>
                          </a:solidFill>
                        </a:rPr>
                        <a:t>47</a:t>
                      </a:r>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solidFill>
                            <a:schemeClr val="tx1"/>
                          </a:solidFill>
                        </a:rPr>
                        <a:t>$18,914,251 </a:t>
                      </a:r>
                    </a:p>
                  </a:txBody>
                  <a:tcPr marL="68580" marR="68580" marT="34292" marB="3429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4"/>
                  </a:ext>
                </a:extLst>
              </a:tr>
              <a:tr h="36841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5"/>
                  </a:ext>
                </a:extLst>
              </a:tr>
              <a:tr h="368417">
                <a:tc>
                  <a:txBody>
                    <a:bodyPr/>
                    <a:lstStyle/>
                    <a:p>
                      <a:endParaRPr lang="en-US" sz="1600" dirty="0"/>
                    </a:p>
                  </a:txBody>
                  <a:tcPr marL="68580" marR="68580" marT="34292" marB="3429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p>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7"/>
                  </a:ext>
                </a:extLst>
              </a:tr>
              <a:tr h="683858">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p>
                      <a:r>
                        <a:rPr lang="en-US" sz="1600" dirty="0"/>
                        <a:t>Economic Development</a:t>
                      </a:r>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sz="160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600" dirty="0"/>
                        <a:t>Public Improvements</a:t>
                      </a:r>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marL="0" marR="0" lvl="0" indent="0" algn="ctr" defTabSz="457200" rtl="0" eaLnBrk="1" fontAlgn="auto" latinLnBrk="0" hangingPunct="1">
                        <a:lnSpc>
                          <a:spcPct val="100000"/>
                        </a:lnSpc>
                        <a:spcBef>
                          <a:spcPts val="0"/>
                        </a:spcBef>
                        <a:spcAft>
                          <a:spcPts val="0"/>
                        </a:spcAft>
                        <a:buClrTx/>
                        <a:buSzTx/>
                        <a:buFontTx/>
                        <a:buNone/>
                        <a:tabLst/>
                        <a:defRPr/>
                      </a:pPr>
                      <a:r>
                        <a:rPr lang="en-US" sz="1600"/>
                        <a:t> </a:t>
                      </a:r>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6"/>
                  </a:ext>
                </a:extLst>
              </a:tr>
              <a:tr h="36841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1600" dirty="0"/>
                        <a:t>State Administration</a:t>
                      </a:r>
                    </a:p>
                  </a:txBody>
                  <a:tcPr marL="68580" marR="68580" marT="34292" marB="34292">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p>
                      <a:endParaRPr lang="en-US" sz="1600"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1600" dirty="0"/>
                        <a:t>$800,000</a:t>
                      </a:r>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8"/>
                  </a:ext>
                </a:extLst>
              </a:tr>
              <a:tr h="368417">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b="1"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b="1"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p>
                      <a:endParaRPr lang="en-US" sz="1600" b="1" dirty="0"/>
                    </a:p>
                  </a:txBody>
                  <a:tcPr marL="68580" marR="68580" marT="34292" marB="34292">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1600" b="1" dirty="0"/>
                    </a:p>
                  </a:txBody>
                  <a:tcPr marL="68580" marR="68580" marT="34292" marB="34292">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9"/>
                  </a:ext>
                </a:extLst>
              </a:tr>
            </a:tbl>
          </a:graphicData>
        </a:graphic>
      </p:graphicFrame>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855626"/>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379266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24800" y="5855626"/>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Content Placeholder 2">
            <a:extLst>
              <a:ext uri="{FF2B5EF4-FFF2-40B4-BE49-F238E27FC236}">
                <a16:creationId xmlns:a16="http://schemas.microsoft.com/office/drawing/2014/main" id="{604B083B-DD6D-415A-98EC-E0CE64A1B890}"/>
              </a:ext>
            </a:extLst>
          </p:cNvPr>
          <p:cNvSpPr>
            <a:spLocks noGrp="1"/>
          </p:cNvSpPr>
          <p:nvPr>
            <p:ph idx="1"/>
          </p:nvPr>
        </p:nvSpPr>
        <p:spPr>
          <a:xfrm>
            <a:off x="381000" y="914400"/>
            <a:ext cx="8305800" cy="4724399"/>
          </a:xfrm>
          <a:noFill/>
        </p:spPr>
        <p:txBody>
          <a:bodyPr>
            <a:normAutofit lnSpcReduction="10000"/>
          </a:bodyPr>
          <a:lstStyle/>
          <a:p>
            <a:pPr marL="0" indent="0" algn="ctr">
              <a:buNone/>
            </a:pPr>
            <a:r>
              <a:rPr lang="en-US" dirty="0">
                <a:solidFill>
                  <a:schemeClr val="tx2"/>
                </a:solidFill>
              </a:rPr>
              <a:t>2019 Consolidated Annual Performance and Evaluation Report (CAPER)</a:t>
            </a:r>
          </a:p>
          <a:p>
            <a:pPr marL="0" indent="0" algn="ctr">
              <a:buNone/>
            </a:pPr>
            <a:endParaRPr lang="en-US" sz="1600" dirty="0">
              <a:solidFill>
                <a:schemeClr val="tx2"/>
              </a:solidFill>
            </a:endParaRPr>
          </a:p>
          <a:p>
            <a:r>
              <a:rPr lang="en-US" sz="2000" dirty="0">
                <a:solidFill>
                  <a:schemeClr val="tx2"/>
                </a:solidFill>
              </a:rPr>
              <a:t>Reporting Period:  </a:t>
            </a:r>
            <a:r>
              <a:rPr lang="en-US" sz="2000" b="1" dirty="0">
                <a:solidFill>
                  <a:schemeClr val="tx2"/>
                </a:solidFill>
              </a:rPr>
              <a:t>July 1, 2019  - June 30, 2020</a:t>
            </a:r>
          </a:p>
          <a:p>
            <a:pPr marL="0" indent="0">
              <a:buNone/>
            </a:pPr>
            <a:endParaRPr lang="en-US" sz="2000" b="1" dirty="0">
              <a:solidFill>
                <a:schemeClr val="tx2"/>
              </a:solidFill>
            </a:endParaRPr>
          </a:p>
          <a:p>
            <a:r>
              <a:rPr lang="en-US" sz="2000" dirty="0">
                <a:solidFill>
                  <a:schemeClr val="tx2"/>
                </a:solidFill>
              </a:rPr>
              <a:t>CDBG Funds Expended $24,698,769</a:t>
            </a:r>
          </a:p>
          <a:p>
            <a:pPr marL="0" indent="0">
              <a:buNone/>
            </a:pPr>
            <a:endParaRPr lang="en-US" sz="2000" dirty="0">
              <a:solidFill>
                <a:schemeClr val="tx2"/>
              </a:solidFill>
            </a:endParaRPr>
          </a:p>
          <a:p>
            <a:pPr algn="just"/>
            <a:r>
              <a:rPr lang="en-US" sz="2000" dirty="0">
                <a:solidFill>
                  <a:schemeClr val="tx2"/>
                </a:solidFill>
              </a:rPr>
              <a:t>CDBG Economic Development Program created  66 jobs.</a:t>
            </a:r>
          </a:p>
          <a:p>
            <a:pPr marL="0" indent="0" algn="just">
              <a:buNone/>
            </a:pPr>
            <a:endParaRPr lang="en-US" sz="2000" dirty="0">
              <a:solidFill>
                <a:schemeClr val="tx2"/>
              </a:solidFill>
            </a:endParaRPr>
          </a:p>
          <a:p>
            <a:r>
              <a:rPr lang="en-US" sz="2000" dirty="0">
                <a:solidFill>
                  <a:schemeClr val="tx2"/>
                </a:solidFill>
              </a:rPr>
              <a:t>CDBG funds were also used by local governments to provide public facilities and infrastructure improvements in low and moderate income areas. 39,839 persons were assisted for this purpose during program year 2019.  </a:t>
            </a:r>
          </a:p>
        </p:txBody>
      </p:sp>
    </p:spTree>
    <p:extLst>
      <p:ext uri="{BB962C8B-B14F-4D97-AF65-F5344CB8AC3E}">
        <p14:creationId xmlns:p14="http://schemas.microsoft.com/office/powerpoint/2010/main" val="13261033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3"/>
          <p:cNvGraphicFramePr>
            <a:graphicFrameLocks/>
          </p:cNvGraphicFramePr>
          <p:nvPr>
            <p:extLst>
              <p:ext uri="{D42A27DB-BD31-4B8C-83A1-F6EECF244321}">
                <p14:modId xmlns:p14="http://schemas.microsoft.com/office/powerpoint/2010/main" val="2336570455"/>
              </p:ext>
            </p:extLst>
          </p:nvPr>
        </p:nvGraphicFramePr>
        <p:xfrm>
          <a:off x="152400" y="1144713"/>
          <a:ext cx="8876259" cy="4570287"/>
        </p:xfrm>
        <a:graphic>
          <a:graphicData uri="http://schemas.openxmlformats.org/drawingml/2006/table">
            <a:tbl>
              <a:tblPr firstRow="1" bandRow="1"/>
              <a:tblGrid>
                <a:gridCol w="2794377">
                  <a:extLst>
                    <a:ext uri="{9D8B030D-6E8A-4147-A177-3AD203B41FA5}">
                      <a16:colId xmlns:a16="http://schemas.microsoft.com/office/drawing/2014/main" val="20000"/>
                    </a:ext>
                  </a:extLst>
                </a:gridCol>
                <a:gridCol w="2465628">
                  <a:extLst>
                    <a:ext uri="{9D8B030D-6E8A-4147-A177-3AD203B41FA5}">
                      <a16:colId xmlns:a16="http://schemas.microsoft.com/office/drawing/2014/main" val="20001"/>
                    </a:ext>
                  </a:extLst>
                </a:gridCol>
                <a:gridCol w="1890314">
                  <a:extLst>
                    <a:ext uri="{9D8B030D-6E8A-4147-A177-3AD203B41FA5}">
                      <a16:colId xmlns:a16="http://schemas.microsoft.com/office/drawing/2014/main" val="20002"/>
                    </a:ext>
                  </a:extLst>
                </a:gridCol>
                <a:gridCol w="1725940">
                  <a:extLst>
                    <a:ext uri="{9D8B030D-6E8A-4147-A177-3AD203B41FA5}">
                      <a16:colId xmlns:a16="http://schemas.microsoft.com/office/drawing/2014/main" val="20003"/>
                    </a:ext>
                  </a:extLst>
                </a:gridCol>
              </a:tblGrid>
              <a:tr h="1295400">
                <a:tc gridSpan="4">
                  <a:txBody>
                    <a:bodyPr/>
                    <a:lstStyle>
                      <a:lvl1pPr marL="0" algn="l" defTabSz="457200" rtl="0" eaLnBrk="1" latinLnBrk="0" hangingPunct="1">
                        <a:defRPr sz="1800" b="1" kern="1200">
                          <a:solidFill>
                            <a:schemeClr val="lt1"/>
                          </a:solidFill>
                          <a:latin typeface="Gill Sans MT"/>
                        </a:defRPr>
                      </a:lvl1pPr>
                      <a:lvl2pPr marL="457200" algn="l" defTabSz="457200" rtl="0" eaLnBrk="1" latinLnBrk="0" hangingPunct="1">
                        <a:defRPr sz="1800" b="1" kern="1200">
                          <a:solidFill>
                            <a:schemeClr val="lt1"/>
                          </a:solidFill>
                          <a:latin typeface="Gill Sans MT"/>
                        </a:defRPr>
                      </a:lvl2pPr>
                      <a:lvl3pPr marL="914400" algn="l" defTabSz="457200" rtl="0" eaLnBrk="1" latinLnBrk="0" hangingPunct="1">
                        <a:defRPr sz="1800" b="1" kern="1200">
                          <a:solidFill>
                            <a:schemeClr val="lt1"/>
                          </a:solidFill>
                          <a:latin typeface="Gill Sans MT"/>
                        </a:defRPr>
                      </a:lvl3pPr>
                      <a:lvl4pPr marL="1371600" algn="l" defTabSz="457200" rtl="0" eaLnBrk="1" latinLnBrk="0" hangingPunct="1">
                        <a:defRPr sz="1800" b="1" kern="1200">
                          <a:solidFill>
                            <a:schemeClr val="lt1"/>
                          </a:solidFill>
                          <a:latin typeface="Gill Sans MT"/>
                        </a:defRPr>
                      </a:lvl4pPr>
                      <a:lvl5pPr marL="1828800" algn="l" defTabSz="457200" rtl="0" eaLnBrk="1" latinLnBrk="0" hangingPunct="1">
                        <a:defRPr sz="1800" b="1" kern="1200">
                          <a:solidFill>
                            <a:schemeClr val="lt1"/>
                          </a:solidFill>
                          <a:latin typeface="Gill Sans MT"/>
                        </a:defRPr>
                      </a:lvl5pPr>
                      <a:lvl6pPr marL="2286000" algn="l" defTabSz="457200" rtl="0" eaLnBrk="1" latinLnBrk="0" hangingPunct="1">
                        <a:defRPr sz="1800" b="1" kern="1200">
                          <a:solidFill>
                            <a:schemeClr val="lt1"/>
                          </a:solidFill>
                          <a:latin typeface="Gill Sans MT"/>
                        </a:defRPr>
                      </a:lvl6pPr>
                      <a:lvl7pPr marL="2743200" algn="l" defTabSz="457200" rtl="0" eaLnBrk="1" latinLnBrk="0" hangingPunct="1">
                        <a:defRPr sz="1800" b="1" kern="1200">
                          <a:solidFill>
                            <a:schemeClr val="lt1"/>
                          </a:solidFill>
                          <a:latin typeface="Gill Sans MT"/>
                        </a:defRPr>
                      </a:lvl7pPr>
                      <a:lvl8pPr marL="3200400" algn="l" defTabSz="457200" rtl="0" eaLnBrk="1" latinLnBrk="0" hangingPunct="1">
                        <a:defRPr sz="1800" b="1" kern="1200">
                          <a:solidFill>
                            <a:schemeClr val="lt1"/>
                          </a:solidFill>
                          <a:latin typeface="Gill Sans MT"/>
                        </a:defRPr>
                      </a:lvl8pPr>
                      <a:lvl9pPr marL="3657600" algn="l" defTabSz="457200" rtl="0" eaLnBrk="1" latinLnBrk="0" hangingPunct="1">
                        <a:defRPr sz="1800" b="1" kern="1200">
                          <a:solidFill>
                            <a:schemeClr val="lt1"/>
                          </a:solidFill>
                          <a:latin typeface="Gill Sans MT"/>
                        </a:defRPr>
                      </a:lvl9pPr>
                    </a:lstStyle>
                    <a:p>
                      <a:pPr algn="ctr"/>
                      <a:r>
                        <a:rPr lang="en-US" sz="3300" baseline="0" dirty="0">
                          <a:solidFill>
                            <a:schemeClr val="bg1"/>
                          </a:solidFill>
                        </a:rPr>
                        <a:t>2021 CDBG Proposed Budget Estimate</a:t>
                      </a:r>
                    </a:p>
                    <a:p>
                      <a:pPr algn="ctr"/>
                      <a:endParaRPr lang="en-US" sz="3300" dirty="0">
                        <a:solidFill>
                          <a:schemeClr val="bg1"/>
                        </a:solidFill>
                      </a:endParaRP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38100" cmpd="sng">
                      <a:solidFill>
                        <a:sysClr val="window" lastClr="FFFFFF"/>
                      </a:solidFill>
                    </a:lnB>
                    <a:lnTlToBr w="12700" cmpd="sng">
                      <a:noFill/>
                      <a:prstDash val="solid"/>
                    </a:lnTlToBr>
                    <a:lnBlToTr w="12700" cmpd="sng">
                      <a:noFill/>
                      <a:prstDash val="solid"/>
                    </a:lnBlToTr>
                    <a:solidFill>
                      <a:schemeClr val="tx1">
                        <a:lumMod val="75000"/>
                        <a:lumOff val="25000"/>
                      </a:schemeClr>
                    </a:solidFill>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0"/>
                  </a:ext>
                </a:extLst>
              </a:tr>
              <a:tr h="525770">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b="1" dirty="0"/>
                        <a:t>Proposed Categories</a:t>
                      </a:r>
                    </a:p>
                  </a:txBody>
                  <a:tcPr marL="68580" marR="68580" marT="34295" marB="3429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algn="ctr"/>
                      <a:r>
                        <a:rPr lang="en-US" sz="2000" b="1" dirty="0"/>
                        <a:t>Allocation</a:t>
                      </a:r>
                    </a:p>
                  </a:txBody>
                  <a:tcPr marL="68580" marR="68580" marT="34295" marB="34295">
                    <a:lnL w="12700" cmpd="sng">
                      <a:solidFill>
                        <a:sysClr val="window" lastClr="FFFFFF"/>
                      </a:solidFill>
                    </a:lnL>
                    <a:lnR w="12700" cmpd="sng">
                      <a:solidFill>
                        <a:sysClr val="window" lastClr="FFFFFF"/>
                      </a:solidFill>
                    </a:lnR>
                    <a:lnT w="381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1"/>
                  </a:ext>
                </a:extLst>
              </a:tr>
              <a:tr h="373864">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Public Facilities</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$12,806,365</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2"/>
                  </a:ext>
                </a:extLst>
              </a:tr>
              <a:tr h="373864">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Regular</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  4,000,000</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3"/>
                  </a:ext>
                </a:extLst>
              </a:tr>
              <a:tr h="373864">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Small Government</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  8,806,365</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4"/>
                  </a:ext>
                </a:extLst>
              </a:tr>
              <a:tr h="353621">
                <a:tc>
                  <a:txBody>
                    <a:bodyPr/>
                    <a:lstStyle/>
                    <a:p>
                      <a:endParaRPr lang="en-US" sz="2000" dirty="0"/>
                    </a:p>
                  </a:txBody>
                  <a:tcPr marL="68580" marR="68580" marT="34295" marB="34295">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latin typeface="Gill Sans MT" panose="020B0502020104020203" pitchFamily="34" charset="0"/>
                        </a:rPr>
                        <a:t>Additional Funding</a:t>
                      </a:r>
                    </a:p>
                  </a:txBody>
                  <a:tcPr marL="68580" marR="68580" marT="34295" marB="3429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p>
                      <a:endParaRPr lang="en-US" sz="2000" dirty="0"/>
                    </a:p>
                  </a:txBody>
                  <a:tcPr marL="68580" marR="68580" marT="34295" marB="3429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tc>
                  <a:txBody>
                    <a:bodyPr/>
                    <a:lstStyle/>
                    <a:p>
                      <a:pPr algn="ctr"/>
                      <a:r>
                        <a:rPr lang="en-US" sz="2000" dirty="0"/>
                        <a:t>TBD</a:t>
                      </a:r>
                    </a:p>
                  </a:txBody>
                  <a:tcPr marL="68580" marR="68580" marT="34295" marB="34295">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ap="flat" cmpd="sng" algn="ctr">
                      <a:solidFill>
                        <a:sysClr val="window" lastClr="FFFFFF"/>
                      </a:solidFill>
                      <a:prstDash val="solid"/>
                      <a:round/>
                      <a:headEnd type="none" w="med" len="med"/>
                      <a:tailEnd type="none" w="med" len="med"/>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7"/>
                  </a:ext>
                </a:extLst>
              </a:tr>
              <a:tr h="506020">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Economic Development</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sz="2000" dirty="0"/>
                        <a:t>Public</a:t>
                      </a:r>
                      <a:r>
                        <a:rPr lang="en-US" sz="2000" baseline="0" dirty="0"/>
                        <a:t> Improvements</a:t>
                      </a:r>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$12,000,000</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6"/>
                  </a:ext>
                </a:extLst>
              </a:tr>
              <a:tr h="373864">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State Administration</a:t>
                      </a:r>
                    </a:p>
                  </a:txBody>
                  <a:tcPr marL="68580" marR="68580" marT="34295" marB="34295">
                    <a:lnL w="12700" cmpd="sng">
                      <a:solidFill>
                        <a:sysClr val="window" lastClr="FFFFFF"/>
                      </a:solidFill>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dirty="0"/>
                    </a:p>
                  </a:txBody>
                  <a:tcPr marL="68580" marR="68580" marT="34295" marB="34295">
                    <a:lnL w="12700" cap="flat" cmpd="sng" algn="ctr">
                      <a:solidFill>
                        <a:sysClr val="window" lastClr="FFFFFF"/>
                      </a:solidFill>
                      <a:prstDash val="solid"/>
                      <a:round/>
                      <a:headEnd type="none" w="med" len="med"/>
                      <a:tailEnd type="none" w="med" len="med"/>
                    </a:lnL>
                    <a:lnR w="12700" cap="flat" cmpd="sng" algn="ctr">
                      <a:solidFill>
                        <a:sysClr val="window" lastClr="FFFFFF"/>
                      </a:solidFill>
                      <a:prstDash val="solid"/>
                      <a:round/>
                      <a:headEnd type="none" w="med" len="med"/>
                      <a:tailEnd type="none" w="med" len="med"/>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dirty="0"/>
                        <a:t>$     800,000</a:t>
                      </a:r>
                    </a:p>
                  </a:txBody>
                  <a:tcPr marL="68580" marR="68580" marT="34295" marB="34295">
                    <a:lnL w="12700" cap="flat" cmpd="sng" algn="ctr">
                      <a:solidFill>
                        <a:sysClr val="window" lastClr="FFFFFF"/>
                      </a:solidFill>
                      <a:prstDash val="solid"/>
                      <a:round/>
                      <a:headEnd type="none" w="med" len="med"/>
                      <a:tailEnd type="none" w="med" len="med"/>
                    </a:lnL>
                    <a:lnR w="12700" cmpd="sng">
                      <a:solidFill>
                        <a:sysClr val="window" lastClr="FFFFFF"/>
                      </a:solidFill>
                    </a:lnR>
                    <a:lnT w="12700" cap="flat" cmpd="sng" algn="ctr">
                      <a:solidFill>
                        <a:sysClr val="window" lastClr="FFFFFF"/>
                      </a:solidFill>
                      <a:prstDash val="solid"/>
                      <a:round/>
                      <a:headEnd type="none" w="med" len="med"/>
                      <a:tailEnd type="none" w="med" len="med"/>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8"/>
                  </a:ext>
                </a:extLst>
              </a:tr>
              <a:tr h="374251">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b="1" dirty="0"/>
                        <a:t>Total Allocation</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b="1"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endParaRPr lang="en-US" sz="2000" b="1" dirty="0"/>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tc>
                  <a:txBody>
                    <a:bodyPr/>
                    <a:lstStyle>
                      <a:lvl1pPr marL="0" algn="l" defTabSz="457200" rtl="0" eaLnBrk="1" latinLnBrk="0" hangingPunct="1">
                        <a:defRPr sz="1800" kern="1200">
                          <a:solidFill>
                            <a:schemeClr val="dk1"/>
                          </a:solidFill>
                          <a:latin typeface="Gill Sans MT"/>
                        </a:defRPr>
                      </a:lvl1pPr>
                      <a:lvl2pPr marL="457200" algn="l" defTabSz="457200" rtl="0" eaLnBrk="1" latinLnBrk="0" hangingPunct="1">
                        <a:defRPr sz="1800" kern="1200">
                          <a:solidFill>
                            <a:schemeClr val="dk1"/>
                          </a:solidFill>
                          <a:latin typeface="Gill Sans MT"/>
                        </a:defRPr>
                      </a:lvl2pPr>
                      <a:lvl3pPr marL="914400" algn="l" defTabSz="457200" rtl="0" eaLnBrk="1" latinLnBrk="0" hangingPunct="1">
                        <a:defRPr sz="1800" kern="1200">
                          <a:solidFill>
                            <a:schemeClr val="dk1"/>
                          </a:solidFill>
                          <a:latin typeface="Gill Sans MT"/>
                        </a:defRPr>
                      </a:lvl3pPr>
                      <a:lvl4pPr marL="1371600" algn="l" defTabSz="457200" rtl="0" eaLnBrk="1" latinLnBrk="0" hangingPunct="1">
                        <a:defRPr sz="1800" kern="1200">
                          <a:solidFill>
                            <a:schemeClr val="dk1"/>
                          </a:solidFill>
                          <a:latin typeface="Gill Sans MT"/>
                        </a:defRPr>
                      </a:lvl4pPr>
                      <a:lvl5pPr marL="1828800" algn="l" defTabSz="457200" rtl="0" eaLnBrk="1" latinLnBrk="0" hangingPunct="1">
                        <a:defRPr sz="1800" kern="1200">
                          <a:solidFill>
                            <a:schemeClr val="dk1"/>
                          </a:solidFill>
                          <a:latin typeface="Gill Sans MT"/>
                        </a:defRPr>
                      </a:lvl5pPr>
                      <a:lvl6pPr marL="2286000" algn="l" defTabSz="457200" rtl="0" eaLnBrk="1" latinLnBrk="0" hangingPunct="1">
                        <a:defRPr sz="1800" kern="1200">
                          <a:solidFill>
                            <a:schemeClr val="dk1"/>
                          </a:solidFill>
                          <a:latin typeface="Gill Sans MT"/>
                        </a:defRPr>
                      </a:lvl6pPr>
                      <a:lvl7pPr marL="2743200" algn="l" defTabSz="457200" rtl="0" eaLnBrk="1" latinLnBrk="0" hangingPunct="1">
                        <a:defRPr sz="1800" kern="1200">
                          <a:solidFill>
                            <a:schemeClr val="dk1"/>
                          </a:solidFill>
                          <a:latin typeface="Gill Sans MT"/>
                        </a:defRPr>
                      </a:lvl7pPr>
                      <a:lvl8pPr marL="3200400" algn="l" defTabSz="457200" rtl="0" eaLnBrk="1" latinLnBrk="0" hangingPunct="1">
                        <a:defRPr sz="1800" kern="1200">
                          <a:solidFill>
                            <a:schemeClr val="dk1"/>
                          </a:solidFill>
                          <a:latin typeface="Gill Sans MT"/>
                        </a:defRPr>
                      </a:lvl8pPr>
                      <a:lvl9pPr marL="3657600" algn="l" defTabSz="457200" rtl="0" eaLnBrk="1" latinLnBrk="0" hangingPunct="1">
                        <a:defRPr sz="1800" kern="1200">
                          <a:solidFill>
                            <a:schemeClr val="dk1"/>
                          </a:solidFill>
                          <a:latin typeface="Gill Sans MT"/>
                        </a:defRPr>
                      </a:lvl9pPr>
                    </a:lstStyle>
                    <a:p>
                      <a:r>
                        <a:rPr lang="en-US" sz="2000" b="1" dirty="0"/>
                        <a:t>$25,606,365</a:t>
                      </a:r>
                    </a:p>
                  </a:txBody>
                  <a:tcPr marL="68580" marR="68580" marT="34295" marB="34295">
                    <a:lnL w="12700" cmpd="sng">
                      <a:solidFill>
                        <a:sysClr val="window" lastClr="FFFFFF"/>
                      </a:solidFill>
                    </a:lnL>
                    <a:lnR w="12700" cmpd="sng">
                      <a:solidFill>
                        <a:sysClr val="window" lastClr="FFFFFF"/>
                      </a:solidFill>
                    </a:lnR>
                    <a:lnT w="12700" cmpd="sng">
                      <a:solidFill>
                        <a:sysClr val="window" lastClr="FFFFFF"/>
                      </a:solidFill>
                    </a:lnT>
                    <a:lnB w="12700" cmpd="sng">
                      <a:solidFill>
                        <a:sysClr val="window" lastClr="FFFFFF"/>
                      </a:solidFill>
                    </a:lnB>
                    <a:lnTlToBr w="12700" cmpd="sng">
                      <a:noFill/>
                      <a:prstDash val="solid"/>
                    </a:lnTlToBr>
                    <a:lnBlToTr w="12700" cmpd="sng">
                      <a:noFill/>
                      <a:prstDash val="solid"/>
                    </a:lnBlToTr>
                    <a:solidFill>
                      <a:srgbClr val="9FB8CD"/>
                    </a:solidFill>
                  </a:tcPr>
                </a:tc>
                <a:extLst>
                  <a:ext uri="{0D108BD9-81ED-4DB2-BD59-A6C34878D82A}">
                    <a16:rowId xmlns:a16="http://schemas.microsoft.com/office/drawing/2014/main" val="10009"/>
                  </a:ext>
                </a:extLst>
              </a:tr>
            </a:tbl>
          </a:graphicData>
        </a:graphic>
      </p:graphicFrame>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2411" y="6019800"/>
            <a:ext cx="400050" cy="3636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76516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a:noFill/>
        </p:spPr>
        <p:txBody>
          <a:bodyPr>
            <a:normAutofit fontScale="62500" lnSpcReduction="20000"/>
          </a:bodyPr>
          <a:lstStyle/>
          <a:p>
            <a:pPr marL="0" indent="0" algn="ctr">
              <a:buNone/>
            </a:pPr>
            <a:r>
              <a:rPr lang="en-US" sz="4300" dirty="0">
                <a:solidFill>
                  <a:schemeClr val="tx2"/>
                </a:solidFill>
              </a:rPr>
              <a:t>CDBG 2021 Overview </a:t>
            </a:r>
          </a:p>
          <a:p>
            <a:pPr marL="0" indent="0">
              <a:buNone/>
            </a:pPr>
            <a:endParaRPr lang="en-US" sz="2900" dirty="0">
              <a:solidFill>
                <a:schemeClr val="tx2"/>
              </a:solidFill>
            </a:endParaRPr>
          </a:p>
          <a:p>
            <a:r>
              <a:rPr lang="en-US" sz="2900" dirty="0">
                <a:solidFill>
                  <a:schemeClr val="tx2"/>
                </a:solidFill>
              </a:rPr>
              <a:t>Eligible Applicants: Incorporated municipalities and counties (excluding entitlements: Biloxi, Gulfport, Hattiesburg, Jackson, Moss Point, and Pascagoula)</a:t>
            </a:r>
          </a:p>
          <a:p>
            <a:pPr marL="0" indent="0">
              <a:buNone/>
            </a:pPr>
            <a:endParaRPr lang="en-US" sz="1900" dirty="0">
              <a:solidFill>
                <a:schemeClr val="tx2"/>
              </a:solidFill>
            </a:endParaRPr>
          </a:p>
          <a:p>
            <a:r>
              <a:rPr lang="en-US" sz="2900" dirty="0">
                <a:solidFill>
                  <a:schemeClr val="tx2"/>
                </a:solidFill>
              </a:rPr>
              <a:t>National Objective: Benefit 51% Low and Moderate Income Individuals or Families</a:t>
            </a:r>
          </a:p>
          <a:p>
            <a:pPr marL="0" indent="0">
              <a:buNone/>
            </a:pPr>
            <a:endParaRPr lang="en-US" sz="1900" dirty="0">
              <a:solidFill>
                <a:schemeClr val="tx2"/>
              </a:solidFill>
            </a:endParaRPr>
          </a:p>
          <a:p>
            <a:r>
              <a:rPr lang="en-US" sz="2900" dirty="0">
                <a:solidFill>
                  <a:schemeClr val="tx2"/>
                </a:solidFill>
              </a:rPr>
              <a:t>Economic Development Projects	</a:t>
            </a:r>
          </a:p>
          <a:p>
            <a:pPr lvl="1"/>
            <a:r>
              <a:rPr lang="en-US" sz="2900" dirty="0">
                <a:solidFill>
                  <a:schemeClr val="tx2"/>
                </a:solidFill>
              </a:rPr>
              <a:t>Minimum Job Creation: 20 net new jobs created</a:t>
            </a:r>
          </a:p>
          <a:p>
            <a:pPr lvl="1"/>
            <a:r>
              <a:rPr lang="en-US" sz="2900" dirty="0">
                <a:solidFill>
                  <a:schemeClr val="tx2"/>
                </a:solidFill>
              </a:rPr>
              <a:t>Grant Amount: Maximum of $20,000 per job up to $2,500,000</a:t>
            </a:r>
          </a:p>
          <a:p>
            <a:pPr marL="457200" lvl="1" indent="0">
              <a:buNone/>
            </a:pPr>
            <a:endParaRPr lang="en-US" sz="1900" dirty="0">
              <a:solidFill>
                <a:schemeClr val="tx2"/>
              </a:solidFill>
            </a:endParaRPr>
          </a:p>
          <a:p>
            <a:r>
              <a:rPr lang="en-US" sz="2900" dirty="0">
                <a:solidFill>
                  <a:schemeClr val="tx2"/>
                </a:solidFill>
              </a:rPr>
              <a:t>Public Facilities Projects</a:t>
            </a:r>
          </a:p>
          <a:p>
            <a:pPr lvl="1"/>
            <a:r>
              <a:rPr lang="en-US" sz="2900" dirty="0">
                <a:solidFill>
                  <a:schemeClr val="tx2"/>
                </a:solidFill>
              </a:rPr>
              <a:t>Small Government Category- local governments less than 3,500 pop.</a:t>
            </a:r>
          </a:p>
          <a:p>
            <a:pPr lvl="2"/>
            <a:r>
              <a:rPr lang="en-US" sz="2900" dirty="0">
                <a:solidFill>
                  <a:schemeClr val="tx2"/>
                </a:solidFill>
              </a:rPr>
              <a:t>Maximum Grant Size $450,000</a:t>
            </a:r>
          </a:p>
          <a:p>
            <a:pPr lvl="1"/>
            <a:r>
              <a:rPr lang="en-US" sz="2900" dirty="0">
                <a:solidFill>
                  <a:schemeClr val="tx2"/>
                </a:solidFill>
              </a:rPr>
              <a:t>Regular Government Category- all local units of government</a:t>
            </a:r>
          </a:p>
          <a:p>
            <a:pPr lvl="2"/>
            <a:r>
              <a:rPr lang="en-US" sz="2900" dirty="0">
                <a:solidFill>
                  <a:schemeClr val="tx2"/>
                </a:solidFill>
              </a:rPr>
              <a:t>Maximum Grant Size $600,000</a:t>
            </a:r>
          </a:p>
        </p:txBody>
      </p:sp>
      <p:pic>
        <p:nvPicPr>
          <p:cNvPr id="4" name="Picture 2" descr="N:\FORMS\HUD House.jpg">
            <a:extLst>
              <a:ext uri="{FF2B5EF4-FFF2-40B4-BE49-F238E27FC236}">
                <a16:creationId xmlns:a16="http://schemas.microsoft.com/office/drawing/2014/main" id="{4137A587-783C-4660-B1F7-244B840AB17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943600"/>
            <a:ext cx="68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19017913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143000"/>
            <a:ext cx="8229600" cy="4525963"/>
          </a:xfrm>
          <a:noFill/>
        </p:spPr>
        <p:txBody>
          <a:bodyPr>
            <a:normAutofit fontScale="70000" lnSpcReduction="20000"/>
          </a:bodyPr>
          <a:lstStyle/>
          <a:p>
            <a:pPr marL="0" indent="0" algn="ctr">
              <a:buNone/>
            </a:pPr>
            <a:r>
              <a:rPr lang="en-US" sz="4300" dirty="0">
                <a:solidFill>
                  <a:schemeClr val="tx2"/>
                </a:solidFill>
              </a:rPr>
              <a:t>CDBG 2021 Compliance Overview </a:t>
            </a:r>
          </a:p>
          <a:p>
            <a:pPr marL="0" indent="0">
              <a:buNone/>
            </a:pPr>
            <a:endParaRPr lang="en-US" sz="2900" dirty="0">
              <a:solidFill>
                <a:schemeClr val="tx2"/>
              </a:solidFill>
            </a:endParaRPr>
          </a:p>
          <a:p>
            <a:r>
              <a:rPr lang="en-US" sz="2900" dirty="0">
                <a:solidFill>
                  <a:schemeClr val="tx2"/>
                </a:solidFill>
              </a:rPr>
              <a:t>All Sub-recipients will be monitored at least once over the life of a funded project. </a:t>
            </a:r>
          </a:p>
          <a:p>
            <a:pPr marL="0" indent="0">
              <a:buNone/>
            </a:pPr>
            <a:endParaRPr lang="en-US" sz="1900" dirty="0">
              <a:solidFill>
                <a:schemeClr val="tx2"/>
              </a:solidFill>
            </a:endParaRPr>
          </a:p>
          <a:p>
            <a:r>
              <a:rPr lang="en-US" sz="2900" dirty="0">
                <a:solidFill>
                  <a:schemeClr val="tx2"/>
                </a:solidFill>
              </a:rPr>
              <a:t>A Risk Assessment will be performed on all Sub-recipients to determine program progress and compliance. </a:t>
            </a:r>
          </a:p>
          <a:p>
            <a:pPr marL="0" indent="0">
              <a:buNone/>
            </a:pPr>
            <a:endParaRPr lang="en-US" sz="1900" dirty="0">
              <a:solidFill>
                <a:schemeClr val="tx2"/>
              </a:solidFill>
            </a:endParaRPr>
          </a:p>
          <a:p>
            <a:r>
              <a:rPr lang="en-US" sz="2900" dirty="0">
                <a:solidFill>
                  <a:schemeClr val="tx2"/>
                </a:solidFill>
              </a:rPr>
              <a:t>MDA will continue to Affirmatively Further Fair Housing by supporting local fair housing efforts, non-profit partnerships, and thru MDA sponsored trainings and outreach efforts. </a:t>
            </a:r>
          </a:p>
          <a:p>
            <a:pPr marL="0" indent="0">
              <a:buNone/>
            </a:pPr>
            <a:endParaRPr lang="en-US" sz="2900" dirty="0">
              <a:solidFill>
                <a:schemeClr val="tx2"/>
              </a:solidFill>
            </a:endParaRPr>
          </a:p>
          <a:p>
            <a:r>
              <a:rPr lang="en-US" sz="2900" dirty="0">
                <a:solidFill>
                  <a:schemeClr val="tx2"/>
                </a:solidFill>
              </a:rPr>
              <a:t>MDA will ensure Sub-recipients Affirmatively Further Fair Housing within their respective communities as required by the federal funds received.  </a:t>
            </a:r>
          </a:p>
        </p:txBody>
      </p:sp>
      <p:pic>
        <p:nvPicPr>
          <p:cNvPr id="4" name="Picture 2" descr="N:\FORMS\HUD House.jpg">
            <a:extLst>
              <a:ext uri="{FF2B5EF4-FFF2-40B4-BE49-F238E27FC236}">
                <a16:creationId xmlns:a16="http://schemas.microsoft.com/office/drawing/2014/main" id="{5CBCF517-F9F4-468A-94C4-FEFA0344D1B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01000" y="5943600"/>
            <a:ext cx="685800" cy="723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785526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95300" y="1157719"/>
            <a:ext cx="8077200" cy="4420508"/>
          </a:xfrm>
          <a:noFill/>
        </p:spPr>
        <p:txBody>
          <a:bodyPr>
            <a:normAutofit lnSpcReduction="10000"/>
          </a:bodyPr>
          <a:lstStyle/>
          <a:p>
            <a:pPr marL="0" indent="0" algn="ctr" fontAlgn="t">
              <a:buNone/>
            </a:pPr>
            <a:r>
              <a:rPr lang="en-US" sz="4300" dirty="0">
                <a:solidFill>
                  <a:schemeClr val="tx2"/>
                </a:solidFill>
              </a:rPr>
              <a:t>CDBG APPLICATION DATES</a:t>
            </a:r>
          </a:p>
          <a:p>
            <a:pPr marL="0" indent="0" fontAlgn="t">
              <a:buNone/>
            </a:pPr>
            <a:endParaRPr lang="en-US" sz="6000" dirty="0">
              <a:solidFill>
                <a:schemeClr val="tx2"/>
              </a:solidFill>
            </a:endParaRPr>
          </a:p>
          <a:p>
            <a:pPr marL="0" indent="0" fontAlgn="t">
              <a:buNone/>
            </a:pPr>
            <a:r>
              <a:rPr lang="en-US" sz="6000" dirty="0">
                <a:solidFill>
                  <a:schemeClr val="tx2"/>
                </a:solidFill>
              </a:rPr>
              <a:t>								</a:t>
            </a:r>
          </a:p>
          <a:p>
            <a:pPr fontAlgn="t"/>
            <a:endParaRPr lang="en-US" sz="6000" dirty="0">
              <a:solidFill>
                <a:schemeClr val="tx2"/>
              </a:solidFill>
            </a:endParaRPr>
          </a:p>
          <a:p>
            <a:pPr marL="0" indent="0" fontAlgn="t">
              <a:buNone/>
            </a:pPr>
            <a:r>
              <a:rPr lang="en-US" dirty="0">
                <a:solidFill>
                  <a:schemeClr val="tx2"/>
                </a:solidFill>
              </a:rPr>
              <a:t> </a:t>
            </a:r>
          </a:p>
        </p:txBody>
      </p:sp>
      <p:sp>
        <p:nvSpPr>
          <p:cNvPr id="4" name="TextBox 3"/>
          <p:cNvSpPr txBox="1"/>
          <p:nvPr/>
        </p:nvSpPr>
        <p:spPr>
          <a:xfrm>
            <a:off x="838200" y="2374577"/>
            <a:ext cx="7696200" cy="1508105"/>
          </a:xfrm>
          <a:prstGeom prst="rect">
            <a:avLst/>
          </a:prstGeom>
          <a:noFill/>
        </p:spPr>
        <p:txBody>
          <a:bodyPr wrap="square">
            <a:spAutoFit/>
          </a:bodyPr>
          <a:lstStyle/>
          <a:p>
            <a:pPr fontAlgn="auto">
              <a:spcBef>
                <a:spcPts val="0"/>
              </a:spcBef>
              <a:spcAft>
                <a:spcPts val="0"/>
              </a:spcAft>
              <a:defRPr/>
            </a:pPr>
            <a:r>
              <a:rPr lang="en-US" sz="2400" b="1" dirty="0">
                <a:solidFill>
                  <a:schemeClr val="tx2"/>
                </a:solidFill>
                <a:latin typeface="+mn-lt"/>
                <a:cs typeface="+mn-cs"/>
              </a:rPr>
              <a:t>Public Facilities:</a:t>
            </a:r>
          </a:p>
          <a:p>
            <a:pPr marL="742950" lvl="1" indent="-285750" fontAlgn="auto">
              <a:spcBef>
                <a:spcPts val="0"/>
              </a:spcBef>
              <a:spcAft>
                <a:spcPts val="0"/>
              </a:spcAft>
              <a:buFont typeface="Arial" pitchFamily="34" charset="0"/>
              <a:buChar char="•"/>
              <a:defRPr/>
            </a:pPr>
            <a:r>
              <a:rPr lang="en-US" sz="2000" dirty="0">
                <a:solidFill>
                  <a:schemeClr val="tx2"/>
                </a:solidFill>
                <a:latin typeface="+mn-lt"/>
                <a:cs typeface="+mn-cs"/>
              </a:rPr>
              <a:t>Applications for Regular and Small Government are due:</a:t>
            </a:r>
          </a:p>
          <a:p>
            <a:pPr lvl="1" fontAlgn="auto">
              <a:spcBef>
                <a:spcPts val="0"/>
              </a:spcBef>
              <a:spcAft>
                <a:spcPts val="0"/>
              </a:spcAft>
              <a:defRPr/>
            </a:pPr>
            <a:r>
              <a:rPr lang="en-US" sz="2000" b="1" dirty="0">
                <a:solidFill>
                  <a:schemeClr val="tx2"/>
                </a:solidFill>
                <a:latin typeface="+mn-lt"/>
                <a:cs typeface="+mn-cs"/>
              </a:rPr>
              <a:t>                                 </a:t>
            </a:r>
            <a:r>
              <a:rPr lang="en-US" sz="2800" b="1" dirty="0">
                <a:solidFill>
                  <a:schemeClr val="tx2"/>
                </a:solidFill>
                <a:latin typeface="+mn-lt"/>
                <a:cs typeface="+mn-cs"/>
              </a:rPr>
              <a:t>May 17-21, 2021</a:t>
            </a:r>
          </a:p>
          <a:p>
            <a:pPr fontAlgn="auto">
              <a:spcBef>
                <a:spcPts val="0"/>
              </a:spcBef>
              <a:spcAft>
                <a:spcPts val="0"/>
              </a:spcAft>
              <a:defRPr/>
            </a:pPr>
            <a:endParaRPr lang="en-US" sz="2000" dirty="0">
              <a:latin typeface="+mn-lt"/>
              <a:cs typeface="+mn-cs"/>
            </a:endParaRPr>
          </a:p>
        </p:txBody>
      </p:sp>
      <p:sp>
        <p:nvSpPr>
          <p:cNvPr id="5" name="TextBox 4"/>
          <p:cNvSpPr txBox="1"/>
          <p:nvPr/>
        </p:nvSpPr>
        <p:spPr>
          <a:xfrm>
            <a:off x="838201" y="4131677"/>
            <a:ext cx="7391399" cy="1446550"/>
          </a:xfrm>
          <a:prstGeom prst="rect">
            <a:avLst/>
          </a:prstGeom>
          <a:noFill/>
        </p:spPr>
        <p:txBody>
          <a:bodyPr wrap="square">
            <a:spAutoFit/>
          </a:bodyPr>
          <a:lstStyle/>
          <a:p>
            <a:pPr fontAlgn="auto">
              <a:spcBef>
                <a:spcPts val="0"/>
              </a:spcBef>
              <a:spcAft>
                <a:spcPts val="0"/>
              </a:spcAft>
              <a:defRPr/>
            </a:pPr>
            <a:endParaRPr lang="en-US" sz="2400" b="1" dirty="0">
              <a:solidFill>
                <a:schemeClr val="tx2"/>
              </a:solidFill>
              <a:latin typeface="+mn-lt"/>
              <a:cs typeface="+mn-cs"/>
            </a:endParaRPr>
          </a:p>
          <a:p>
            <a:pPr fontAlgn="auto">
              <a:spcBef>
                <a:spcPts val="0"/>
              </a:spcBef>
              <a:spcAft>
                <a:spcPts val="0"/>
              </a:spcAft>
              <a:defRPr/>
            </a:pPr>
            <a:r>
              <a:rPr lang="en-US" sz="2400" b="1" dirty="0">
                <a:solidFill>
                  <a:schemeClr val="tx2"/>
                </a:solidFill>
                <a:latin typeface="+mn-lt"/>
                <a:cs typeface="+mn-cs"/>
              </a:rPr>
              <a:t>Economic Development:</a:t>
            </a:r>
          </a:p>
          <a:p>
            <a:pPr marL="742950" lvl="1" indent="-285750" fontAlgn="auto">
              <a:spcBef>
                <a:spcPts val="0"/>
              </a:spcBef>
              <a:spcAft>
                <a:spcPts val="0"/>
              </a:spcAft>
              <a:buFont typeface="Arial" pitchFamily="34" charset="0"/>
              <a:buChar char="•"/>
              <a:defRPr/>
            </a:pPr>
            <a:r>
              <a:rPr lang="en-US" sz="2000" dirty="0">
                <a:solidFill>
                  <a:schemeClr val="tx2"/>
                </a:solidFill>
                <a:latin typeface="+mn-lt"/>
                <a:cs typeface="+mn-cs"/>
              </a:rPr>
              <a:t>Applications for Economic Development will be accepted throughout the year.</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905750" y="5827222"/>
            <a:ext cx="628650" cy="571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3565596"/>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inal 2014 Public Hearing Slides March25-27 14">
  <a:themeElements>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fontScheme name="Origin">
      <a:majorFont>
        <a:latin typeface="Bookman Old Style"/>
        <a:ea typeface=""/>
        <a:cs typeface=""/>
        <a:font script="Grek" typeface="Cambria"/>
        <a:font script="Cyrl" typeface="Cambria"/>
        <a:font script="Jpan" typeface="HG明朝E"/>
        <a:font script="Hang" typeface="돋움"/>
        <a:font script="Hans" typeface="宋体"/>
        <a:font script="Hant" typeface="標楷體"/>
        <a:font script="Arab" typeface="Times New Roman"/>
        <a:font script="Hebr" typeface="Times New Roman"/>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Gill Sans MT"/>
        <a:ea typeface=""/>
        <a:cs typeface=""/>
        <a:font script="Grek" typeface="Calibri"/>
        <a:font script="Cyrl" typeface="Calibri"/>
        <a:font script="Jpan" typeface="ＭＳ Ｐゴシック"/>
        <a:font script="Hang" typeface="맑은 고딕"/>
        <a:font script="Hans" typeface="华文新魏"/>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rigin">
      <a:fillStyleLst>
        <a:solidFill>
          <a:schemeClr val="phClr"/>
        </a:solidFill>
        <a:gradFill rotWithShape="1">
          <a:gsLst>
            <a:gs pos="0">
              <a:schemeClr val="phClr">
                <a:tint val="45000"/>
                <a:satMod val="200000"/>
              </a:schemeClr>
            </a:gs>
            <a:gs pos="30000">
              <a:schemeClr val="phClr">
                <a:tint val="61000"/>
                <a:satMod val="200000"/>
              </a:schemeClr>
            </a:gs>
            <a:gs pos="45000">
              <a:schemeClr val="phClr">
                <a:tint val="66000"/>
                <a:satMod val="200000"/>
              </a:schemeClr>
            </a:gs>
            <a:gs pos="55000">
              <a:schemeClr val="phClr">
                <a:tint val="66000"/>
                <a:satMod val="200000"/>
              </a:schemeClr>
            </a:gs>
            <a:gs pos="73000">
              <a:schemeClr val="phClr">
                <a:tint val="61000"/>
                <a:satMod val="200000"/>
              </a:schemeClr>
            </a:gs>
            <a:gs pos="100000">
              <a:schemeClr val="phClr">
                <a:tint val="45000"/>
                <a:satMod val="200000"/>
              </a:schemeClr>
            </a:gs>
          </a:gsLst>
          <a:lin ang="950000" scaled="1"/>
        </a:gradFill>
        <a:gradFill rotWithShape="1">
          <a:gsLst>
            <a:gs pos="0">
              <a:schemeClr val="phClr">
                <a:shade val="63000"/>
              </a:schemeClr>
            </a:gs>
            <a:gs pos="30000">
              <a:schemeClr val="phClr">
                <a:shade val="90000"/>
                <a:satMod val="110000"/>
              </a:schemeClr>
            </a:gs>
            <a:gs pos="45000">
              <a:schemeClr val="phClr">
                <a:shade val="100000"/>
                <a:satMod val="118000"/>
              </a:schemeClr>
            </a:gs>
            <a:gs pos="55000">
              <a:schemeClr val="phClr">
                <a:shade val="100000"/>
                <a:satMod val="118000"/>
              </a:schemeClr>
            </a:gs>
            <a:gs pos="73000">
              <a:schemeClr val="phClr">
                <a:shade val="90000"/>
                <a:satMod val="110000"/>
              </a:schemeClr>
            </a:gs>
            <a:gs pos="100000">
              <a:schemeClr val="phClr">
                <a:shade val="63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3000" dir="5400000" rotWithShape="0">
              <a:srgbClr val="000000">
                <a:alpha val="40000"/>
              </a:srgbClr>
            </a:outerShdw>
          </a:effectLst>
          <a:scene3d>
            <a:camera prst="orthographicFront" fov="0">
              <a:rot lat="0" lon="0" rev="0"/>
            </a:camera>
            <a:lightRig rig="balanced" dir="t">
              <a:rot lat="0" lon="0" rev="0"/>
            </a:lightRig>
          </a:scene3d>
          <a:sp3d prstMaterial="matte">
            <a:bevelT w="0" h="0"/>
            <a:contourClr>
              <a:schemeClr val="phClr">
                <a:tint val="100000"/>
                <a:shade val="100000"/>
                <a:hueMod val="100000"/>
                <a:satMod val="100000"/>
              </a:schemeClr>
            </a:contourClr>
          </a:sp3d>
        </a:effectStyle>
        <a:effectStyle>
          <a:effectLst>
            <a:outerShdw blurRad="50800" dist="25400" dir="5400000" rotWithShape="0">
              <a:srgbClr val="000000">
                <a:alpha val="50000"/>
              </a:srgbClr>
            </a:outerShdw>
          </a:effectLst>
          <a:scene3d>
            <a:camera prst="orthographicFront" fov="0">
              <a:rot lat="0" lon="0" rev="0"/>
            </a:camera>
            <a:lightRig rig="soft" dir="t">
              <a:rot lat="0" lon="0" rev="2700000"/>
            </a:lightRig>
          </a:scene3d>
          <a:sp3d prstMaterial="matte">
            <a:bevelT w="50800" h="50800"/>
            <a:contourClr>
              <a:schemeClr val="phClr"/>
            </a:contourClr>
          </a:sp3d>
        </a:effectStyle>
      </a:effectStyleLst>
      <a:bgFillStyleLst>
        <a:solidFill>
          <a:schemeClr val="phClr"/>
        </a:solidFill>
        <a:gradFill rotWithShape="1">
          <a:gsLst>
            <a:gs pos="0">
              <a:schemeClr val="phClr">
                <a:shade val="60000"/>
                <a:satMod val="300000"/>
              </a:schemeClr>
            </a:gs>
            <a:gs pos="30000">
              <a:schemeClr val="phClr">
                <a:shade val="80000"/>
                <a:satMod val="230000"/>
              </a:schemeClr>
            </a:gs>
            <a:gs pos="100000">
              <a:schemeClr val="phClr">
                <a:tint val="97000"/>
                <a:satMod val="220000"/>
              </a:schemeClr>
            </a:gs>
          </a:gsLst>
          <a:lin ang="16200000" scaled="1"/>
        </a:gradFill>
        <a:blipFill>
          <a:blip xmlns:r="http://schemas.openxmlformats.org/officeDocument/2006/relationships" r:embed="rId1">
            <a:duotone>
              <a:schemeClr val="phClr">
                <a:shade val="6000"/>
                <a:satMod val="120000"/>
              </a:schemeClr>
              <a:schemeClr val="phClr">
                <a:tint val="90000"/>
              </a:schemeClr>
            </a:duotone>
          </a:blip>
          <a:tile tx="0" ty="0" sx="35000" sy="40000" flip="x" algn="tl"/>
        </a:blipFill>
      </a:bgFillStyleLst>
    </a:fmtScheme>
  </a:themeElements>
  <a:objectDefaults/>
  <a:extraClrSchemeLst/>
</a:theme>
</file>

<file path=ppt/theme/theme2.xml><?xml version="1.0" encoding="utf-8"?>
<a:theme xmlns:a="http://schemas.openxmlformats.org/drawingml/2006/main" name="Theme2">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2" id="{F2272D53-3C38-4C2D-B2B0-3298A5645584}" vid="{5556BEF8-3DCB-4506-8E5B-C070407C402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ppt/theme/themeOverride2.xml><?xml version="1.0" encoding="utf-8"?>
<a:themeOverride xmlns:a="http://schemas.openxmlformats.org/drawingml/2006/main">
  <a:clrScheme name="Origin">
    <a:dk1>
      <a:sysClr val="windowText" lastClr="000000"/>
    </a:dk1>
    <a:lt1>
      <a:sysClr val="window" lastClr="FFFFFF"/>
    </a:lt1>
    <a:dk2>
      <a:srgbClr val="464653"/>
    </a:dk2>
    <a:lt2>
      <a:srgbClr val="DDE9EC"/>
    </a:lt2>
    <a:accent1>
      <a:srgbClr val="727CA3"/>
    </a:accent1>
    <a:accent2>
      <a:srgbClr val="9FB8CD"/>
    </a:accent2>
    <a:accent3>
      <a:srgbClr val="D2DA7A"/>
    </a:accent3>
    <a:accent4>
      <a:srgbClr val="FADA7A"/>
    </a:accent4>
    <a:accent5>
      <a:srgbClr val="B88472"/>
    </a:accent5>
    <a:accent6>
      <a:srgbClr val="8E736A"/>
    </a:accent6>
    <a:hlink>
      <a:srgbClr val="B292CA"/>
    </a:hlink>
    <a:folHlink>
      <a:srgbClr val="6B5680"/>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A38BACDF65E4A4EAEC8FD04DF7E1E44" ma:contentTypeVersion="0" ma:contentTypeDescription="Create a new document." ma:contentTypeScope="" ma:versionID="c9657946efdad8bb0c65a24814a4e7ce">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9D73245-B138-44CF-9DB4-5EFDC26CEA3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customXml/itemProps2.xml><?xml version="1.0" encoding="utf-8"?>
<ds:datastoreItem xmlns:ds="http://schemas.openxmlformats.org/officeDocument/2006/customXml" ds:itemID="{F9F6A9A3-08F8-48B1-98F5-CB0674CBB5E4}">
  <ds:schemaRefs>
    <ds:schemaRef ds:uri="http://schemas.microsoft.com/office/2006/documentManagement/types"/>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 ds:uri="http://schemas.microsoft.com/office/infopath/2007/PartnerControls"/>
  </ds:schemaRefs>
</ds:datastoreItem>
</file>

<file path=customXml/itemProps3.xml><?xml version="1.0" encoding="utf-8"?>
<ds:datastoreItem xmlns:ds="http://schemas.openxmlformats.org/officeDocument/2006/customXml" ds:itemID="{251155C0-5ED9-4478-80DF-D52A2D9CF0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12629</TotalTime>
  <Words>556</Words>
  <Application>Microsoft Office PowerPoint</Application>
  <PresentationFormat>On-screen Show (4:3)</PresentationFormat>
  <Paragraphs>147</Paragraphs>
  <Slides>11</Slides>
  <Notes>11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11</vt:i4>
      </vt:variant>
    </vt:vector>
  </HeadingPairs>
  <TitlesOfParts>
    <vt:vector size="19" baseType="lpstr">
      <vt:lpstr>Arial</vt:lpstr>
      <vt:lpstr>Bookman Old Style</vt:lpstr>
      <vt:lpstr>Calibri</vt:lpstr>
      <vt:lpstr>Gill Sans MT</vt:lpstr>
      <vt:lpstr>Wingdings</vt:lpstr>
      <vt:lpstr>Wingdings 3</vt:lpstr>
      <vt:lpstr>Final 2014 Public Hearing Slides March25-27 14</vt:lpstr>
      <vt:lpstr>Theme2</vt:lpstr>
      <vt:lpstr>2021 Annual Action Plan for Housing and Community Development   Community Development Block Grant Program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2014 One-Year Action Plan for Housing and Community Development (Draft) and to Affirmatively Further Fair Housing</dc:title>
  <dc:creator>Dianne Beckley</dc:creator>
  <cp:lastModifiedBy>Jenny Layton</cp:lastModifiedBy>
  <cp:revision>249</cp:revision>
  <cp:lastPrinted>2021-04-05T13:58:50Z</cp:lastPrinted>
  <dcterms:created xsi:type="dcterms:W3CDTF">2014-03-26T16:25:11Z</dcterms:created>
  <dcterms:modified xsi:type="dcterms:W3CDTF">2021-04-14T13:03:21Z</dcterms:modified>
</cp:coreProperties>
</file>